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1"/>
  </p:sldMasterIdLst>
  <p:notesMasterIdLst>
    <p:notesMasterId r:id="rId25"/>
  </p:notesMasterIdLst>
  <p:sldIdLst>
    <p:sldId id="256" r:id="rId2"/>
    <p:sldId id="267" r:id="rId3"/>
    <p:sldId id="266" r:id="rId4"/>
    <p:sldId id="263" r:id="rId5"/>
    <p:sldId id="279" r:id="rId6"/>
    <p:sldId id="262" r:id="rId7"/>
    <p:sldId id="280" r:id="rId8"/>
    <p:sldId id="268" r:id="rId9"/>
    <p:sldId id="265" r:id="rId10"/>
    <p:sldId id="272" r:id="rId11"/>
    <p:sldId id="273" r:id="rId12"/>
    <p:sldId id="284" r:id="rId13"/>
    <p:sldId id="261" r:id="rId14"/>
    <p:sldId id="264" r:id="rId15"/>
    <p:sldId id="269" r:id="rId16"/>
    <p:sldId id="270" r:id="rId17"/>
    <p:sldId id="275" r:id="rId18"/>
    <p:sldId id="276" r:id="rId19"/>
    <p:sldId id="282" r:id="rId20"/>
    <p:sldId id="285" r:id="rId21"/>
    <p:sldId id="283" r:id="rId22"/>
    <p:sldId id="274" r:id="rId23"/>
    <p:sldId id="281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D99744-C335-0F24-4A8F-66FEB672CE71}" v="2" dt="2023-08-27T22:07:00.009"/>
    <p1510:client id="{38CDAB11-BF82-2040-663E-8598C81ADE71}" v="1" dt="2023-09-15T15:47:17.798"/>
    <p1510:client id="{4EFB22B3-A24F-78A1-C842-99EB4D74778A}" v="55" dt="2023-09-15T00:05:49.186"/>
    <p1510:client id="{6D2A1A37-FA4E-2EE1-DE43-C21719F23901}" v="87" dt="2023-09-18T01:01:04.657"/>
    <p1510:client id="{AE8CD92F-5FAD-D337-2256-4E2489A083D7}" v="226" dt="2023-09-15T16:24:50.536"/>
    <p1510:client id="{B2151B1C-7C13-D575-1E1D-EF7FB22042A4}" v="1653" dt="2023-09-16T20:15:34.529"/>
    <p1510:client id="{B43450C6-1DCB-18DB-3E82-B2286521B063}" v="31" dt="2023-08-24T18:13:09.911"/>
    <p1510:client id="{B6661819-3EA8-2437-5AB7-D665FD089FFC}" v="17" dt="2023-08-27T22:11:12.001"/>
    <p1510:client id="{BDBF9E4F-986A-2D32-611D-E501110B567D}" v="111" dt="2023-09-16T18:38:12.793"/>
    <p1510:client id="{C14C70D2-E907-0CAE-46A2-C9AA170D6135}" v="807" dt="2023-09-15T15:17:30.006"/>
    <p1510:client id="{C255573A-62A9-027B-3330-5A503E6C8513}" v="147" dt="2023-09-15T17:56:30.455"/>
    <p1510:client id="{D0A7A10F-D79E-27EC-1C80-16BCFD1E5862}" v="155" dt="2023-09-16T18:28:16.403"/>
    <p1510:client id="{D4B3FD94-E808-07DE-FB12-FC4DEBD51096}" v="712" dt="2023-09-14T15:43:20.062"/>
    <p1510:client id="{D6D3C7A4-1360-85BD-694A-09E3332578A7}" v="547" dt="2023-09-15T18:43:56.139"/>
    <p1510:client id="{EBC961C7-D6C4-9A88-46E6-8BC5E0116109}" v="72" dt="2023-09-17T11:51:11.999"/>
    <p1510:client id="{F4965A66-596E-DF78-C3B9-C0CC958AC9B7}" v="735" dt="2023-09-15T21:20:56.0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occo, Susan" userId="S::slarocco0603@curry.edu::88dacf9e-df2d-4dd9-9dc5-91eb70fc4a86" providerId="AD" clId="Web-{4EFB22B3-A24F-78A1-C842-99EB4D74778A}"/>
    <pc:docChg chg="addSld modSld sldOrd">
      <pc:chgData name="LaRocco, Susan" userId="S::slarocco0603@curry.edu::88dacf9e-df2d-4dd9-9dc5-91eb70fc4a86" providerId="AD" clId="Web-{4EFB22B3-A24F-78A1-C842-99EB4D74778A}" dt="2023-09-15T00:05:48.061" v="31" actId="20577"/>
      <pc:docMkLst>
        <pc:docMk/>
      </pc:docMkLst>
      <pc:sldChg chg="addSp modSp new ord">
        <pc:chgData name="LaRocco, Susan" userId="S::slarocco0603@curry.edu::88dacf9e-df2d-4dd9-9dc5-91eb70fc4a86" providerId="AD" clId="Web-{4EFB22B3-A24F-78A1-C842-99EB4D74778A}" dt="2023-09-15T00:05:48.061" v="31" actId="20577"/>
        <pc:sldMkLst>
          <pc:docMk/>
          <pc:sldMk cId="1149562869" sldId="281"/>
        </pc:sldMkLst>
        <pc:spChg chg="add mod">
          <ac:chgData name="LaRocco, Susan" userId="S::slarocco0603@curry.edu::88dacf9e-df2d-4dd9-9dc5-91eb70fc4a86" providerId="AD" clId="Web-{4EFB22B3-A24F-78A1-C842-99EB4D74778A}" dt="2023-09-15T00:05:48.061" v="31" actId="20577"/>
          <ac:spMkLst>
            <pc:docMk/>
            <pc:sldMk cId="1149562869" sldId="281"/>
            <ac:spMk id="2" creationId="{8BBCFA4C-9028-E7ED-9266-8053FAA1B0C8}"/>
          </ac:spMkLst>
        </pc:spChg>
      </pc:sldChg>
    </pc:docChg>
  </pc:docChgLst>
  <pc:docChgLst>
    <pc:chgData name="LaRocco, Susan" userId="S::slarocco0603@curry.edu::88dacf9e-df2d-4dd9-9dc5-91eb70fc4a86" providerId="AD" clId="Web-{C255573A-62A9-027B-3330-5A503E6C8513}"/>
    <pc:docChg chg="addSld modSld">
      <pc:chgData name="LaRocco, Susan" userId="S::slarocco0603@curry.edu::88dacf9e-df2d-4dd9-9dc5-91eb70fc4a86" providerId="AD" clId="Web-{C255573A-62A9-027B-3330-5A503E6C8513}" dt="2023-09-15T17:56:30.455" v="93" actId="20577"/>
      <pc:docMkLst>
        <pc:docMk/>
      </pc:docMkLst>
      <pc:sldChg chg="modSp">
        <pc:chgData name="LaRocco, Susan" userId="S::slarocco0603@curry.edu::88dacf9e-df2d-4dd9-9dc5-91eb70fc4a86" providerId="AD" clId="Web-{C255573A-62A9-027B-3330-5A503E6C8513}" dt="2023-09-15T17:53:06.326" v="3" actId="14100"/>
        <pc:sldMkLst>
          <pc:docMk/>
          <pc:sldMk cId="1563143127" sldId="275"/>
        </pc:sldMkLst>
        <pc:spChg chg="mod">
          <ac:chgData name="LaRocco, Susan" userId="S::slarocco0603@curry.edu::88dacf9e-df2d-4dd9-9dc5-91eb70fc4a86" providerId="AD" clId="Web-{C255573A-62A9-027B-3330-5A503E6C8513}" dt="2023-09-15T17:53:06.326" v="3" actId="14100"/>
          <ac:spMkLst>
            <pc:docMk/>
            <pc:sldMk cId="1563143127" sldId="275"/>
            <ac:spMk id="3" creationId="{A27A25D2-C765-8A13-6B01-39D50A0F95AF}"/>
          </ac:spMkLst>
        </pc:spChg>
      </pc:sldChg>
      <pc:sldChg chg="addSp modSp new">
        <pc:chgData name="LaRocco, Susan" userId="S::slarocco0603@curry.edu::88dacf9e-df2d-4dd9-9dc5-91eb70fc4a86" providerId="AD" clId="Web-{C255573A-62A9-027B-3330-5A503E6C8513}" dt="2023-09-15T17:56:30.455" v="93" actId="20577"/>
        <pc:sldMkLst>
          <pc:docMk/>
          <pc:sldMk cId="1405530133" sldId="282"/>
        </pc:sldMkLst>
        <pc:spChg chg="mod">
          <ac:chgData name="LaRocco, Susan" userId="S::slarocco0603@curry.edu::88dacf9e-df2d-4dd9-9dc5-91eb70fc4a86" providerId="AD" clId="Web-{C255573A-62A9-027B-3330-5A503E6C8513}" dt="2023-09-15T17:56:30.455" v="93" actId="20577"/>
          <ac:spMkLst>
            <pc:docMk/>
            <pc:sldMk cId="1405530133" sldId="282"/>
            <ac:spMk id="2" creationId="{9E1278D8-0195-112E-59E4-4766FE4837CB}"/>
          </ac:spMkLst>
        </pc:spChg>
        <pc:spChg chg="add mod">
          <ac:chgData name="LaRocco, Susan" userId="S::slarocco0603@curry.edu::88dacf9e-df2d-4dd9-9dc5-91eb70fc4a86" providerId="AD" clId="Web-{C255573A-62A9-027B-3330-5A503E6C8513}" dt="2023-09-15T17:56:13.017" v="90" actId="20577"/>
          <ac:spMkLst>
            <pc:docMk/>
            <pc:sldMk cId="1405530133" sldId="282"/>
            <ac:spMk id="3" creationId="{5BC02056-5180-9F74-64AE-7036E9794897}"/>
          </ac:spMkLst>
        </pc:spChg>
      </pc:sldChg>
    </pc:docChg>
  </pc:docChgLst>
  <pc:docChgLst>
    <pc:chgData name="LaRocco, Susan" userId="S::slarocco0603@curry.edu::88dacf9e-df2d-4dd9-9dc5-91eb70fc4a86" providerId="AD" clId="Web-{29D99744-C335-0F24-4A8F-66FEB672CE71}"/>
    <pc:docChg chg="mod modSld addMainMaster delMainMaster modMainMaster setSldSz">
      <pc:chgData name="LaRocco, Susan" userId="S::slarocco0603@curry.edu::88dacf9e-df2d-4dd9-9dc5-91eb70fc4a86" providerId="AD" clId="Web-{29D99744-C335-0F24-4A8F-66FEB672CE71}" dt="2023-08-27T22:07:00.009" v="1"/>
      <pc:docMkLst>
        <pc:docMk/>
      </pc:docMkLst>
      <pc:sldChg chg="modSp mod modClrScheme chgLayout">
        <pc:chgData name="LaRocco, Susan" userId="S::slarocco0603@curry.edu::88dacf9e-df2d-4dd9-9dc5-91eb70fc4a86" providerId="AD" clId="Web-{29D99744-C335-0F24-4A8F-66FEB672CE71}" dt="2023-08-27T22:07:00.009" v="1"/>
        <pc:sldMkLst>
          <pc:docMk/>
          <pc:sldMk cId="749134426" sldId="256"/>
        </pc:sldMkLst>
        <pc:spChg chg="mod ord">
          <ac:chgData name="LaRocco, Susan" userId="S::slarocco0603@curry.edu::88dacf9e-df2d-4dd9-9dc5-91eb70fc4a86" providerId="AD" clId="Web-{29D99744-C335-0F24-4A8F-66FEB672CE71}" dt="2023-08-27T22:07:00.009" v="1"/>
          <ac:spMkLst>
            <pc:docMk/>
            <pc:sldMk cId="749134426" sldId="256"/>
            <ac:spMk id="2" creationId="{25EEC04D-3DEB-BA93-4247-D17CD5875873}"/>
          </ac:spMkLst>
        </pc:spChg>
        <pc:spChg chg="mod ord">
          <ac:chgData name="LaRocco, Susan" userId="S::slarocco0603@curry.edu::88dacf9e-df2d-4dd9-9dc5-91eb70fc4a86" providerId="AD" clId="Web-{29D99744-C335-0F24-4A8F-66FEB672CE71}" dt="2023-08-27T22:07:00.009" v="1"/>
          <ac:spMkLst>
            <pc:docMk/>
            <pc:sldMk cId="749134426" sldId="256"/>
            <ac:spMk id="3" creationId="{AE6F8024-33D3-AF53-1555-E1BC447BC656}"/>
          </ac:spMkLst>
        </pc:spChg>
      </pc:sldChg>
      <pc:sldChg chg="modSp mod modClrScheme chgLayout">
        <pc:chgData name="LaRocco, Susan" userId="S::slarocco0603@curry.edu::88dacf9e-df2d-4dd9-9dc5-91eb70fc4a86" providerId="AD" clId="Web-{29D99744-C335-0F24-4A8F-66FEB672CE71}" dt="2023-08-27T22:07:00.009" v="1"/>
        <pc:sldMkLst>
          <pc:docMk/>
          <pc:sldMk cId="2141479418" sldId="258"/>
        </pc:sldMkLst>
        <pc:spChg chg="mod ord">
          <ac:chgData name="LaRocco, Susan" userId="S::slarocco0603@curry.edu::88dacf9e-df2d-4dd9-9dc5-91eb70fc4a86" providerId="AD" clId="Web-{29D99744-C335-0F24-4A8F-66FEB672CE71}" dt="2023-08-27T22:07:00.009" v="1"/>
          <ac:spMkLst>
            <pc:docMk/>
            <pc:sldMk cId="2141479418" sldId="258"/>
            <ac:spMk id="2" creationId="{158BBD14-3CC4-61E9-7C87-ECC8296DE037}"/>
          </ac:spMkLst>
        </pc:spChg>
        <pc:picChg chg="mod">
          <ac:chgData name="LaRocco, Susan" userId="S::slarocco0603@curry.edu::88dacf9e-df2d-4dd9-9dc5-91eb70fc4a86" providerId="AD" clId="Web-{29D99744-C335-0F24-4A8F-66FEB672CE71}" dt="2023-08-27T22:06:59.134" v="0"/>
          <ac:picMkLst>
            <pc:docMk/>
            <pc:sldMk cId="2141479418" sldId="258"/>
            <ac:picMk id="4" creationId="{1EC489C8-3CD7-95D0-DC00-35D067E98AE2}"/>
          </ac:picMkLst>
        </pc:picChg>
      </pc:sldChg>
      <pc:sldChg chg="modSp mod modClrScheme chgLayout">
        <pc:chgData name="LaRocco, Susan" userId="S::slarocco0603@curry.edu::88dacf9e-df2d-4dd9-9dc5-91eb70fc4a86" providerId="AD" clId="Web-{29D99744-C335-0F24-4A8F-66FEB672CE71}" dt="2023-08-27T22:07:00.009" v="1"/>
        <pc:sldMkLst>
          <pc:docMk/>
          <pc:sldMk cId="4061858284" sldId="259"/>
        </pc:sldMkLst>
        <pc:spChg chg="mod ord">
          <ac:chgData name="LaRocco, Susan" userId="S::slarocco0603@curry.edu::88dacf9e-df2d-4dd9-9dc5-91eb70fc4a86" providerId="AD" clId="Web-{29D99744-C335-0F24-4A8F-66FEB672CE71}" dt="2023-08-27T22:07:00.009" v="1"/>
          <ac:spMkLst>
            <pc:docMk/>
            <pc:sldMk cId="4061858284" sldId="259"/>
            <ac:spMk id="2" creationId="{299AD8DB-A9A6-ED47-EC71-0B4375A25F63}"/>
          </ac:spMkLst>
        </pc:spChg>
        <pc:spChg chg="mod">
          <ac:chgData name="LaRocco, Susan" userId="S::slarocco0603@curry.edu::88dacf9e-df2d-4dd9-9dc5-91eb70fc4a86" providerId="AD" clId="Web-{29D99744-C335-0F24-4A8F-66FEB672CE71}" dt="2023-08-27T22:06:59.134" v="0"/>
          <ac:spMkLst>
            <pc:docMk/>
            <pc:sldMk cId="4061858284" sldId="259"/>
            <ac:spMk id="4" creationId="{48252FD4-C80C-F54C-A620-20E32CA6E306}"/>
          </ac:spMkLst>
        </pc:spChg>
        <pc:picChg chg="mod">
          <ac:chgData name="LaRocco, Susan" userId="S::slarocco0603@curry.edu::88dacf9e-df2d-4dd9-9dc5-91eb70fc4a86" providerId="AD" clId="Web-{29D99744-C335-0F24-4A8F-66FEB672CE71}" dt="2023-08-27T22:06:59.134" v="0"/>
          <ac:picMkLst>
            <pc:docMk/>
            <pc:sldMk cId="4061858284" sldId="259"/>
            <ac:picMk id="5" creationId="{E3F5C259-A4EB-2C47-72BE-8D71085347BA}"/>
          </ac:picMkLst>
        </pc:picChg>
      </pc:sldChg>
      <pc:sldChg chg="modSp mod modClrScheme chgLayout">
        <pc:chgData name="LaRocco, Susan" userId="S::slarocco0603@curry.edu::88dacf9e-df2d-4dd9-9dc5-91eb70fc4a86" providerId="AD" clId="Web-{29D99744-C335-0F24-4A8F-66FEB672CE71}" dt="2023-08-27T22:07:00.009" v="1"/>
        <pc:sldMkLst>
          <pc:docMk/>
          <pc:sldMk cId="3725582586" sldId="261"/>
        </pc:sldMkLst>
        <pc:spChg chg="mod ord">
          <ac:chgData name="LaRocco, Susan" userId="S::slarocco0603@curry.edu::88dacf9e-df2d-4dd9-9dc5-91eb70fc4a86" providerId="AD" clId="Web-{29D99744-C335-0F24-4A8F-66FEB672CE71}" dt="2023-08-27T22:07:00.009" v="1"/>
          <ac:spMkLst>
            <pc:docMk/>
            <pc:sldMk cId="3725582586" sldId="261"/>
            <ac:spMk id="2" creationId="{83EB757F-1B9E-61CB-CD7C-B9D38715AFA9}"/>
          </ac:spMkLst>
        </pc:spChg>
        <pc:spChg chg="mod ord">
          <ac:chgData name="LaRocco, Susan" userId="S::slarocco0603@curry.edu::88dacf9e-df2d-4dd9-9dc5-91eb70fc4a86" providerId="AD" clId="Web-{29D99744-C335-0F24-4A8F-66FEB672CE71}" dt="2023-08-27T22:07:00.009" v="1"/>
          <ac:spMkLst>
            <pc:docMk/>
            <pc:sldMk cId="3725582586" sldId="261"/>
            <ac:spMk id="3" creationId="{E0193138-FCA2-7882-CA13-6E70A87D181E}"/>
          </ac:spMkLst>
        </pc:spChg>
        <pc:spChg chg="mod">
          <ac:chgData name="LaRocco, Susan" userId="S::slarocco0603@curry.edu::88dacf9e-df2d-4dd9-9dc5-91eb70fc4a86" providerId="AD" clId="Web-{29D99744-C335-0F24-4A8F-66FEB672CE71}" dt="2023-08-27T22:06:59.134" v="0"/>
          <ac:spMkLst>
            <pc:docMk/>
            <pc:sldMk cId="3725582586" sldId="261"/>
            <ac:spMk id="4" creationId="{00E84D7A-A514-CF88-3CCF-69B1D0759A43}"/>
          </ac:spMkLst>
        </pc:spChg>
      </pc:sldChg>
      <pc:sldChg chg="modSp mod modClrScheme chgLayout">
        <pc:chgData name="LaRocco, Susan" userId="S::slarocco0603@curry.edu::88dacf9e-df2d-4dd9-9dc5-91eb70fc4a86" providerId="AD" clId="Web-{29D99744-C335-0F24-4A8F-66FEB672CE71}" dt="2023-08-27T22:07:00.009" v="1"/>
        <pc:sldMkLst>
          <pc:docMk/>
          <pc:sldMk cId="858268594" sldId="262"/>
        </pc:sldMkLst>
        <pc:spChg chg="mod ord">
          <ac:chgData name="LaRocco, Susan" userId="S::slarocco0603@curry.edu::88dacf9e-df2d-4dd9-9dc5-91eb70fc4a86" providerId="AD" clId="Web-{29D99744-C335-0F24-4A8F-66FEB672CE71}" dt="2023-08-27T22:07:00.009" v="1"/>
          <ac:spMkLst>
            <pc:docMk/>
            <pc:sldMk cId="858268594" sldId="262"/>
            <ac:spMk id="2" creationId="{D3D78A3A-6644-A707-9EB9-C452EEE048EC}"/>
          </ac:spMkLst>
        </pc:spChg>
        <pc:spChg chg="mod ord">
          <ac:chgData name="LaRocco, Susan" userId="S::slarocco0603@curry.edu::88dacf9e-df2d-4dd9-9dc5-91eb70fc4a86" providerId="AD" clId="Web-{29D99744-C335-0F24-4A8F-66FEB672CE71}" dt="2023-08-27T22:07:00.009" v="1"/>
          <ac:spMkLst>
            <pc:docMk/>
            <pc:sldMk cId="858268594" sldId="262"/>
            <ac:spMk id="3" creationId="{49042DBA-893B-A030-D7E4-758A3D3129F2}"/>
          </ac:spMkLst>
        </pc:spChg>
        <pc:spChg chg="mod">
          <ac:chgData name="LaRocco, Susan" userId="S::slarocco0603@curry.edu::88dacf9e-df2d-4dd9-9dc5-91eb70fc4a86" providerId="AD" clId="Web-{29D99744-C335-0F24-4A8F-66FEB672CE71}" dt="2023-08-27T22:06:59.134" v="0"/>
          <ac:spMkLst>
            <pc:docMk/>
            <pc:sldMk cId="858268594" sldId="262"/>
            <ac:spMk id="4" creationId="{503D23D5-26EC-183B-06F5-B7F7E4E7577F}"/>
          </ac:spMkLst>
        </pc:spChg>
      </pc:sldChg>
      <pc:sldChg chg="modSp mod modClrScheme chgLayout">
        <pc:chgData name="LaRocco, Susan" userId="S::slarocco0603@curry.edu::88dacf9e-df2d-4dd9-9dc5-91eb70fc4a86" providerId="AD" clId="Web-{29D99744-C335-0F24-4A8F-66FEB672CE71}" dt="2023-08-27T22:07:00.009" v="1"/>
        <pc:sldMkLst>
          <pc:docMk/>
          <pc:sldMk cId="464499281" sldId="263"/>
        </pc:sldMkLst>
        <pc:spChg chg="mod ord">
          <ac:chgData name="LaRocco, Susan" userId="S::slarocco0603@curry.edu::88dacf9e-df2d-4dd9-9dc5-91eb70fc4a86" providerId="AD" clId="Web-{29D99744-C335-0F24-4A8F-66FEB672CE71}" dt="2023-08-27T22:07:00.009" v="1"/>
          <ac:spMkLst>
            <pc:docMk/>
            <pc:sldMk cId="464499281" sldId="263"/>
            <ac:spMk id="2" creationId="{C2EACBE0-9571-B7A6-2DE6-06650F177EFE}"/>
          </ac:spMkLst>
        </pc:spChg>
        <pc:spChg chg="mod ord">
          <ac:chgData name="LaRocco, Susan" userId="S::slarocco0603@curry.edu::88dacf9e-df2d-4dd9-9dc5-91eb70fc4a86" providerId="AD" clId="Web-{29D99744-C335-0F24-4A8F-66FEB672CE71}" dt="2023-08-27T22:07:00.009" v="1"/>
          <ac:spMkLst>
            <pc:docMk/>
            <pc:sldMk cId="464499281" sldId="263"/>
            <ac:spMk id="3" creationId="{718B9FD2-B77B-5820-8502-F06DB59007A9}"/>
          </ac:spMkLst>
        </pc:spChg>
        <pc:picChg chg="mod">
          <ac:chgData name="LaRocco, Susan" userId="S::slarocco0603@curry.edu::88dacf9e-df2d-4dd9-9dc5-91eb70fc4a86" providerId="AD" clId="Web-{29D99744-C335-0F24-4A8F-66FEB672CE71}" dt="2023-08-27T22:06:59.134" v="0"/>
          <ac:picMkLst>
            <pc:docMk/>
            <pc:sldMk cId="464499281" sldId="263"/>
            <ac:picMk id="4" creationId="{EA0AA59F-C850-4D78-F20D-7A43BA121807}"/>
          </ac:picMkLst>
        </pc:picChg>
      </pc:sldChg>
      <pc:sldChg chg="modSp mod modClrScheme chgLayout">
        <pc:chgData name="LaRocco, Susan" userId="S::slarocco0603@curry.edu::88dacf9e-df2d-4dd9-9dc5-91eb70fc4a86" providerId="AD" clId="Web-{29D99744-C335-0F24-4A8F-66FEB672CE71}" dt="2023-08-27T22:07:00.009" v="1"/>
        <pc:sldMkLst>
          <pc:docMk/>
          <pc:sldMk cId="482024127" sldId="264"/>
        </pc:sldMkLst>
        <pc:spChg chg="mod ord">
          <ac:chgData name="LaRocco, Susan" userId="S::slarocco0603@curry.edu::88dacf9e-df2d-4dd9-9dc5-91eb70fc4a86" providerId="AD" clId="Web-{29D99744-C335-0F24-4A8F-66FEB672CE71}" dt="2023-08-27T22:07:00.009" v="1"/>
          <ac:spMkLst>
            <pc:docMk/>
            <pc:sldMk cId="482024127" sldId="264"/>
            <ac:spMk id="2" creationId="{6F0FEF3D-CBEF-E9B6-8B2D-1BE5C9ADD24E}"/>
          </ac:spMkLst>
        </pc:spChg>
        <pc:spChg chg="mod ord">
          <ac:chgData name="LaRocco, Susan" userId="S::slarocco0603@curry.edu::88dacf9e-df2d-4dd9-9dc5-91eb70fc4a86" providerId="AD" clId="Web-{29D99744-C335-0F24-4A8F-66FEB672CE71}" dt="2023-08-27T22:07:00.009" v="1"/>
          <ac:spMkLst>
            <pc:docMk/>
            <pc:sldMk cId="482024127" sldId="264"/>
            <ac:spMk id="3" creationId="{D5C37DEF-4434-CF88-7A25-5186832E3552}"/>
          </ac:spMkLst>
        </pc:spChg>
      </pc:sldChg>
      <pc:sldChg chg="modSp mod modClrScheme chgLayout">
        <pc:chgData name="LaRocco, Susan" userId="S::slarocco0603@curry.edu::88dacf9e-df2d-4dd9-9dc5-91eb70fc4a86" providerId="AD" clId="Web-{29D99744-C335-0F24-4A8F-66FEB672CE71}" dt="2023-08-27T22:07:00.009" v="1"/>
        <pc:sldMkLst>
          <pc:docMk/>
          <pc:sldMk cId="751867425" sldId="265"/>
        </pc:sldMkLst>
        <pc:spChg chg="mod ord">
          <ac:chgData name="LaRocco, Susan" userId="S::slarocco0603@curry.edu::88dacf9e-df2d-4dd9-9dc5-91eb70fc4a86" providerId="AD" clId="Web-{29D99744-C335-0F24-4A8F-66FEB672CE71}" dt="2023-08-27T22:07:00.009" v="1"/>
          <ac:spMkLst>
            <pc:docMk/>
            <pc:sldMk cId="751867425" sldId="265"/>
            <ac:spMk id="2" creationId="{CC2A3947-8B8F-BA41-5E6C-EAE7BC8B51E0}"/>
          </ac:spMkLst>
        </pc:spChg>
        <pc:spChg chg="mod ord">
          <ac:chgData name="LaRocco, Susan" userId="S::slarocco0603@curry.edu::88dacf9e-df2d-4dd9-9dc5-91eb70fc4a86" providerId="AD" clId="Web-{29D99744-C335-0F24-4A8F-66FEB672CE71}" dt="2023-08-27T22:07:00.009" v="1"/>
          <ac:spMkLst>
            <pc:docMk/>
            <pc:sldMk cId="751867425" sldId="265"/>
            <ac:spMk id="3" creationId="{6234CB84-C192-E7AF-F624-BCE8955743F8}"/>
          </ac:spMkLst>
        </pc:spChg>
        <pc:spChg chg="mod">
          <ac:chgData name="LaRocco, Susan" userId="S::slarocco0603@curry.edu::88dacf9e-df2d-4dd9-9dc5-91eb70fc4a86" providerId="AD" clId="Web-{29D99744-C335-0F24-4A8F-66FEB672CE71}" dt="2023-08-27T22:06:59.134" v="0"/>
          <ac:spMkLst>
            <pc:docMk/>
            <pc:sldMk cId="751867425" sldId="265"/>
            <ac:spMk id="4" creationId="{5FE56B58-7A12-A499-2F8C-FD4665B198CF}"/>
          </ac:spMkLst>
        </pc:spChg>
      </pc:sldChg>
      <pc:sldChg chg="modSp mod modClrScheme chgLayout">
        <pc:chgData name="LaRocco, Susan" userId="S::slarocco0603@curry.edu::88dacf9e-df2d-4dd9-9dc5-91eb70fc4a86" providerId="AD" clId="Web-{29D99744-C335-0F24-4A8F-66FEB672CE71}" dt="2023-08-27T22:07:00.009" v="1"/>
        <pc:sldMkLst>
          <pc:docMk/>
          <pc:sldMk cId="3056384274" sldId="266"/>
        </pc:sldMkLst>
        <pc:spChg chg="mod ord">
          <ac:chgData name="LaRocco, Susan" userId="S::slarocco0603@curry.edu::88dacf9e-df2d-4dd9-9dc5-91eb70fc4a86" providerId="AD" clId="Web-{29D99744-C335-0F24-4A8F-66FEB672CE71}" dt="2023-08-27T22:07:00.009" v="1"/>
          <ac:spMkLst>
            <pc:docMk/>
            <pc:sldMk cId="3056384274" sldId="266"/>
            <ac:spMk id="2" creationId="{005C3C95-1BBD-BF8B-BF57-115A8E67E620}"/>
          </ac:spMkLst>
        </pc:spChg>
        <pc:spChg chg="mod ord">
          <ac:chgData name="LaRocco, Susan" userId="S::slarocco0603@curry.edu::88dacf9e-df2d-4dd9-9dc5-91eb70fc4a86" providerId="AD" clId="Web-{29D99744-C335-0F24-4A8F-66FEB672CE71}" dt="2023-08-27T22:07:00.009" v="1"/>
          <ac:spMkLst>
            <pc:docMk/>
            <pc:sldMk cId="3056384274" sldId="266"/>
            <ac:spMk id="3" creationId="{5D681C67-D664-970E-B4C8-E983EA2FFF94}"/>
          </ac:spMkLst>
        </pc:spChg>
        <pc:spChg chg="mod">
          <ac:chgData name="LaRocco, Susan" userId="S::slarocco0603@curry.edu::88dacf9e-df2d-4dd9-9dc5-91eb70fc4a86" providerId="AD" clId="Web-{29D99744-C335-0F24-4A8F-66FEB672CE71}" dt="2023-08-27T22:06:59.134" v="0"/>
          <ac:spMkLst>
            <pc:docMk/>
            <pc:sldMk cId="3056384274" sldId="266"/>
            <ac:spMk id="7" creationId="{32562EC6-420B-7CFC-86A1-1906ED33377D}"/>
          </ac:spMkLst>
        </pc:spChg>
        <pc:spChg chg="mod">
          <ac:chgData name="LaRocco, Susan" userId="S::slarocco0603@curry.edu::88dacf9e-df2d-4dd9-9dc5-91eb70fc4a86" providerId="AD" clId="Web-{29D99744-C335-0F24-4A8F-66FEB672CE71}" dt="2023-08-27T22:06:59.134" v="0"/>
          <ac:spMkLst>
            <pc:docMk/>
            <pc:sldMk cId="3056384274" sldId="266"/>
            <ac:spMk id="8" creationId="{035AA302-112C-0A7E-3D6C-473F48D0B15D}"/>
          </ac:spMkLst>
        </pc:spChg>
        <pc:picChg chg="mod">
          <ac:chgData name="LaRocco, Susan" userId="S::slarocco0603@curry.edu::88dacf9e-df2d-4dd9-9dc5-91eb70fc4a86" providerId="AD" clId="Web-{29D99744-C335-0F24-4A8F-66FEB672CE71}" dt="2023-08-27T22:06:59.134" v="0"/>
          <ac:picMkLst>
            <pc:docMk/>
            <pc:sldMk cId="3056384274" sldId="266"/>
            <ac:picMk id="6" creationId="{99A5B41B-76A3-3F29-541D-1E31FD8C63EB}"/>
          </ac:picMkLst>
        </pc:picChg>
      </pc:sldChg>
      <pc:sldChg chg="modSp mod modClrScheme chgLayout">
        <pc:chgData name="LaRocco, Susan" userId="S::slarocco0603@curry.edu::88dacf9e-df2d-4dd9-9dc5-91eb70fc4a86" providerId="AD" clId="Web-{29D99744-C335-0F24-4A8F-66FEB672CE71}" dt="2023-08-27T22:07:00.009" v="1"/>
        <pc:sldMkLst>
          <pc:docMk/>
          <pc:sldMk cId="162563255" sldId="267"/>
        </pc:sldMkLst>
        <pc:spChg chg="mod ord">
          <ac:chgData name="LaRocco, Susan" userId="S::slarocco0603@curry.edu::88dacf9e-df2d-4dd9-9dc5-91eb70fc4a86" providerId="AD" clId="Web-{29D99744-C335-0F24-4A8F-66FEB672CE71}" dt="2023-08-27T22:07:00.009" v="1"/>
          <ac:spMkLst>
            <pc:docMk/>
            <pc:sldMk cId="162563255" sldId="267"/>
            <ac:spMk id="2" creationId="{06FF978C-4964-5D5F-9821-F700C306B01B}"/>
          </ac:spMkLst>
        </pc:spChg>
        <pc:spChg chg="mod ord">
          <ac:chgData name="LaRocco, Susan" userId="S::slarocco0603@curry.edu::88dacf9e-df2d-4dd9-9dc5-91eb70fc4a86" providerId="AD" clId="Web-{29D99744-C335-0F24-4A8F-66FEB672CE71}" dt="2023-08-27T22:07:00.009" v="1"/>
          <ac:spMkLst>
            <pc:docMk/>
            <pc:sldMk cId="162563255" sldId="267"/>
            <ac:spMk id="3" creationId="{97A9A671-0497-7DE7-B8DD-EBA7544A78FA}"/>
          </ac:spMkLst>
        </pc:spChg>
      </pc:sldChg>
      <pc:sldChg chg="modSp mod modClrScheme chgLayout">
        <pc:chgData name="LaRocco, Susan" userId="S::slarocco0603@curry.edu::88dacf9e-df2d-4dd9-9dc5-91eb70fc4a86" providerId="AD" clId="Web-{29D99744-C335-0F24-4A8F-66FEB672CE71}" dt="2023-08-27T22:07:00.009" v="1"/>
        <pc:sldMkLst>
          <pc:docMk/>
          <pc:sldMk cId="2368825972" sldId="268"/>
        </pc:sldMkLst>
        <pc:spChg chg="mod ord">
          <ac:chgData name="LaRocco, Susan" userId="S::slarocco0603@curry.edu::88dacf9e-df2d-4dd9-9dc5-91eb70fc4a86" providerId="AD" clId="Web-{29D99744-C335-0F24-4A8F-66FEB672CE71}" dt="2023-08-27T22:07:00.009" v="1"/>
          <ac:spMkLst>
            <pc:docMk/>
            <pc:sldMk cId="2368825972" sldId="268"/>
            <ac:spMk id="2" creationId="{7C7E4A67-1DE4-9839-5869-E85914BA50E9}"/>
          </ac:spMkLst>
        </pc:spChg>
        <pc:spChg chg="mod ord">
          <ac:chgData name="LaRocco, Susan" userId="S::slarocco0603@curry.edu::88dacf9e-df2d-4dd9-9dc5-91eb70fc4a86" providerId="AD" clId="Web-{29D99744-C335-0F24-4A8F-66FEB672CE71}" dt="2023-08-27T22:07:00.009" v="1"/>
          <ac:spMkLst>
            <pc:docMk/>
            <pc:sldMk cId="2368825972" sldId="268"/>
            <ac:spMk id="3" creationId="{98D13D62-E5E8-3B6A-A679-34B03FD95B5C}"/>
          </ac:spMkLst>
        </pc:spChg>
      </pc:sldChg>
      <pc:sldChg chg="modSp mod modClrScheme chgLayout">
        <pc:chgData name="LaRocco, Susan" userId="S::slarocco0603@curry.edu::88dacf9e-df2d-4dd9-9dc5-91eb70fc4a86" providerId="AD" clId="Web-{29D99744-C335-0F24-4A8F-66FEB672CE71}" dt="2023-08-27T22:07:00.009" v="1"/>
        <pc:sldMkLst>
          <pc:docMk/>
          <pc:sldMk cId="3588664917" sldId="269"/>
        </pc:sldMkLst>
        <pc:spChg chg="mod ord">
          <ac:chgData name="LaRocco, Susan" userId="S::slarocco0603@curry.edu::88dacf9e-df2d-4dd9-9dc5-91eb70fc4a86" providerId="AD" clId="Web-{29D99744-C335-0F24-4A8F-66FEB672CE71}" dt="2023-08-27T22:07:00.009" v="1"/>
          <ac:spMkLst>
            <pc:docMk/>
            <pc:sldMk cId="3588664917" sldId="269"/>
            <ac:spMk id="2" creationId="{A1BE1E42-694E-F997-D4AA-7BF0878CFF72}"/>
          </ac:spMkLst>
        </pc:spChg>
        <pc:spChg chg="mod ord">
          <ac:chgData name="LaRocco, Susan" userId="S::slarocco0603@curry.edu::88dacf9e-df2d-4dd9-9dc5-91eb70fc4a86" providerId="AD" clId="Web-{29D99744-C335-0F24-4A8F-66FEB672CE71}" dt="2023-08-27T22:07:00.009" v="1"/>
          <ac:spMkLst>
            <pc:docMk/>
            <pc:sldMk cId="3588664917" sldId="269"/>
            <ac:spMk id="3" creationId="{656D2F98-FE37-1823-6DEE-90430F8B0A36}"/>
          </ac:spMkLst>
        </pc:spChg>
      </pc:sldChg>
      <pc:sldChg chg="modSp mod modClrScheme chgLayout">
        <pc:chgData name="LaRocco, Susan" userId="S::slarocco0603@curry.edu::88dacf9e-df2d-4dd9-9dc5-91eb70fc4a86" providerId="AD" clId="Web-{29D99744-C335-0F24-4A8F-66FEB672CE71}" dt="2023-08-27T22:07:00.009" v="1"/>
        <pc:sldMkLst>
          <pc:docMk/>
          <pc:sldMk cId="2726824428" sldId="270"/>
        </pc:sldMkLst>
        <pc:spChg chg="mod ord">
          <ac:chgData name="LaRocco, Susan" userId="S::slarocco0603@curry.edu::88dacf9e-df2d-4dd9-9dc5-91eb70fc4a86" providerId="AD" clId="Web-{29D99744-C335-0F24-4A8F-66FEB672CE71}" dt="2023-08-27T22:07:00.009" v="1"/>
          <ac:spMkLst>
            <pc:docMk/>
            <pc:sldMk cId="2726824428" sldId="270"/>
            <ac:spMk id="2" creationId="{98CF0F90-BB8F-A5A3-8B33-59F7CC7B3669}"/>
          </ac:spMkLst>
        </pc:spChg>
        <pc:spChg chg="mod ord">
          <ac:chgData name="LaRocco, Susan" userId="S::slarocco0603@curry.edu::88dacf9e-df2d-4dd9-9dc5-91eb70fc4a86" providerId="AD" clId="Web-{29D99744-C335-0F24-4A8F-66FEB672CE71}" dt="2023-08-27T22:07:00.009" v="1"/>
          <ac:spMkLst>
            <pc:docMk/>
            <pc:sldMk cId="2726824428" sldId="270"/>
            <ac:spMk id="3" creationId="{FBECA2F6-9F8F-ACD6-AC07-68BBC696A331}"/>
          </ac:spMkLst>
        </pc:spChg>
      </pc:sldChg>
      <pc:sldChg chg="modSp mod modClrScheme chgLayout">
        <pc:chgData name="LaRocco, Susan" userId="S::slarocco0603@curry.edu::88dacf9e-df2d-4dd9-9dc5-91eb70fc4a86" providerId="AD" clId="Web-{29D99744-C335-0F24-4A8F-66FEB672CE71}" dt="2023-08-27T22:07:00.009" v="1"/>
        <pc:sldMkLst>
          <pc:docMk/>
          <pc:sldMk cId="3605104451" sldId="271"/>
        </pc:sldMkLst>
        <pc:spChg chg="mod ord">
          <ac:chgData name="LaRocco, Susan" userId="S::slarocco0603@curry.edu::88dacf9e-df2d-4dd9-9dc5-91eb70fc4a86" providerId="AD" clId="Web-{29D99744-C335-0F24-4A8F-66FEB672CE71}" dt="2023-08-27T22:07:00.009" v="1"/>
          <ac:spMkLst>
            <pc:docMk/>
            <pc:sldMk cId="3605104451" sldId="271"/>
            <ac:spMk id="2" creationId="{19CCE637-F41F-933D-84AA-DBEE2CD8EABE}"/>
          </ac:spMkLst>
        </pc:spChg>
        <pc:picChg chg="mod">
          <ac:chgData name="LaRocco, Susan" userId="S::slarocco0603@curry.edu::88dacf9e-df2d-4dd9-9dc5-91eb70fc4a86" providerId="AD" clId="Web-{29D99744-C335-0F24-4A8F-66FEB672CE71}" dt="2023-08-27T22:06:59.134" v="0"/>
          <ac:picMkLst>
            <pc:docMk/>
            <pc:sldMk cId="3605104451" sldId="271"/>
            <ac:picMk id="4" creationId="{59CB5494-F174-F56E-C2FE-99E9A7FA1948}"/>
          </ac:picMkLst>
        </pc:picChg>
      </pc:sldChg>
      <pc:sldChg chg="modSp mod modClrScheme chgLayout">
        <pc:chgData name="LaRocco, Susan" userId="S::slarocco0603@curry.edu::88dacf9e-df2d-4dd9-9dc5-91eb70fc4a86" providerId="AD" clId="Web-{29D99744-C335-0F24-4A8F-66FEB672CE71}" dt="2023-08-27T22:07:00.009" v="1"/>
        <pc:sldMkLst>
          <pc:docMk/>
          <pc:sldMk cId="1698891107" sldId="272"/>
        </pc:sldMkLst>
        <pc:spChg chg="mod ord">
          <ac:chgData name="LaRocco, Susan" userId="S::slarocco0603@curry.edu::88dacf9e-df2d-4dd9-9dc5-91eb70fc4a86" providerId="AD" clId="Web-{29D99744-C335-0F24-4A8F-66FEB672CE71}" dt="2023-08-27T22:07:00.009" v="1"/>
          <ac:spMkLst>
            <pc:docMk/>
            <pc:sldMk cId="1698891107" sldId="272"/>
            <ac:spMk id="2" creationId="{A70C1509-B399-BAB1-F404-2E2D19716C51}"/>
          </ac:spMkLst>
        </pc:spChg>
        <pc:spChg chg="mod ord">
          <ac:chgData name="LaRocco, Susan" userId="S::slarocco0603@curry.edu::88dacf9e-df2d-4dd9-9dc5-91eb70fc4a86" providerId="AD" clId="Web-{29D99744-C335-0F24-4A8F-66FEB672CE71}" dt="2023-08-27T22:07:00.009" v="1"/>
          <ac:spMkLst>
            <pc:docMk/>
            <pc:sldMk cId="1698891107" sldId="272"/>
            <ac:spMk id="3" creationId="{E35E7858-7A37-957C-BFC6-8FA5657221BE}"/>
          </ac:spMkLst>
        </pc:spChg>
        <pc:spChg chg="mod">
          <ac:chgData name="LaRocco, Susan" userId="S::slarocco0603@curry.edu::88dacf9e-df2d-4dd9-9dc5-91eb70fc4a86" providerId="AD" clId="Web-{29D99744-C335-0F24-4A8F-66FEB672CE71}" dt="2023-08-27T22:06:59.134" v="0"/>
          <ac:spMkLst>
            <pc:docMk/>
            <pc:sldMk cId="1698891107" sldId="272"/>
            <ac:spMk id="4" creationId="{CB7338D7-709E-6A37-3C33-977FC2628265}"/>
          </ac:spMkLst>
        </pc:spChg>
      </pc:sldChg>
      <pc:sldChg chg="modSp mod modClrScheme chgLayout">
        <pc:chgData name="LaRocco, Susan" userId="S::slarocco0603@curry.edu::88dacf9e-df2d-4dd9-9dc5-91eb70fc4a86" providerId="AD" clId="Web-{29D99744-C335-0F24-4A8F-66FEB672CE71}" dt="2023-08-27T22:07:00.009" v="1"/>
        <pc:sldMkLst>
          <pc:docMk/>
          <pc:sldMk cId="2368934055" sldId="273"/>
        </pc:sldMkLst>
        <pc:spChg chg="mod ord">
          <ac:chgData name="LaRocco, Susan" userId="S::slarocco0603@curry.edu::88dacf9e-df2d-4dd9-9dc5-91eb70fc4a86" providerId="AD" clId="Web-{29D99744-C335-0F24-4A8F-66FEB672CE71}" dt="2023-08-27T22:07:00.009" v="1"/>
          <ac:spMkLst>
            <pc:docMk/>
            <pc:sldMk cId="2368934055" sldId="273"/>
            <ac:spMk id="2" creationId="{92EF5FFD-A19B-593A-268F-58E49B40AD5F}"/>
          </ac:spMkLst>
        </pc:spChg>
        <pc:spChg chg="mod ord">
          <ac:chgData name="LaRocco, Susan" userId="S::slarocco0603@curry.edu::88dacf9e-df2d-4dd9-9dc5-91eb70fc4a86" providerId="AD" clId="Web-{29D99744-C335-0F24-4A8F-66FEB672CE71}" dt="2023-08-27T22:07:00.009" v="1"/>
          <ac:spMkLst>
            <pc:docMk/>
            <pc:sldMk cId="2368934055" sldId="273"/>
            <ac:spMk id="3" creationId="{8F71CEA7-FE8B-C922-8654-442E39CD9C93}"/>
          </ac:spMkLst>
        </pc:spChg>
        <pc:spChg chg="mod">
          <ac:chgData name="LaRocco, Susan" userId="S::slarocco0603@curry.edu::88dacf9e-df2d-4dd9-9dc5-91eb70fc4a86" providerId="AD" clId="Web-{29D99744-C335-0F24-4A8F-66FEB672CE71}" dt="2023-08-27T22:06:59.134" v="0"/>
          <ac:spMkLst>
            <pc:docMk/>
            <pc:sldMk cId="2368934055" sldId="273"/>
            <ac:spMk id="4" creationId="{3B4CFFAF-D5C6-2EE1-9A72-EF207C403978}"/>
          </ac:spMkLst>
        </pc:spChg>
      </pc:sldChg>
      <pc:sldChg chg="modSp mod modClrScheme chgLayout">
        <pc:chgData name="LaRocco, Susan" userId="S::slarocco0603@curry.edu::88dacf9e-df2d-4dd9-9dc5-91eb70fc4a86" providerId="AD" clId="Web-{29D99744-C335-0F24-4A8F-66FEB672CE71}" dt="2023-08-27T22:07:00.009" v="1"/>
        <pc:sldMkLst>
          <pc:docMk/>
          <pc:sldMk cId="2662552456" sldId="274"/>
        </pc:sldMkLst>
        <pc:spChg chg="mod ord">
          <ac:chgData name="LaRocco, Susan" userId="S::slarocco0603@curry.edu::88dacf9e-df2d-4dd9-9dc5-91eb70fc4a86" providerId="AD" clId="Web-{29D99744-C335-0F24-4A8F-66FEB672CE71}" dt="2023-08-27T22:07:00.009" v="1"/>
          <ac:spMkLst>
            <pc:docMk/>
            <pc:sldMk cId="2662552456" sldId="274"/>
            <ac:spMk id="2" creationId="{4A70C6FC-CE2D-C488-F797-9A5DC1DDAAEB}"/>
          </ac:spMkLst>
        </pc:spChg>
        <pc:spChg chg="mod ord">
          <ac:chgData name="LaRocco, Susan" userId="S::slarocco0603@curry.edu::88dacf9e-df2d-4dd9-9dc5-91eb70fc4a86" providerId="AD" clId="Web-{29D99744-C335-0F24-4A8F-66FEB672CE71}" dt="2023-08-27T22:07:00.009" v="1"/>
          <ac:spMkLst>
            <pc:docMk/>
            <pc:sldMk cId="2662552456" sldId="274"/>
            <ac:spMk id="3" creationId="{D79DD4AC-AEF3-48E6-DC88-632A26B7E47C}"/>
          </ac:spMkLst>
        </pc:spChg>
        <pc:spChg chg="mod">
          <ac:chgData name="LaRocco, Susan" userId="S::slarocco0603@curry.edu::88dacf9e-df2d-4dd9-9dc5-91eb70fc4a86" providerId="AD" clId="Web-{29D99744-C335-0F24-4A8F-66FEB672CE71}" dt="2023-08-27T22:06:59.134" v="0"/>
          <ac:spMkLst>
            <pc:docMk/>
            <pc:sldMk cId="2662552456" sldId="274"/>
            <ac:spMk id="4" creationId="{359D1A2B-54FD-4ACC-0F14-7FB9A9926D2D}"/>
          </ac:spMkLst>
        </pc:spChg>
      </pc:sldChg>
      <pc:sldMasterChg chg="modSp del delSldLayout modSldLayout">
        <pc:chgData name="LaRocco, Susan" userId="S::slarocco0603@curry.edu::88dacf9e-df2d-4dd9-9dc5-91eb70fc4a86" providerId="AD" clId="Web-{29D99744-C335-0F24-4A8F-66FEB672CE71}" dt="2023-08-27T22:07:00.009" v="1"/>
        <pc:sldMasterMkLst>
          <pc:docMk/>
          <pc:sldMasterMk cId="682439174" sldId="2147483660"/>
        </pc:sldMasterMkLst>
        <pc:spChg chg="mod">
          <ac:chgData name="LaRocco, Susan" userId="S::slarocco0603@curry.edu::88dacf9e-df2d-4dd9-9dc5-91eb70fc4a86" providerId="AD" clId="Web-{29D99744-C335-0F24-4A8F-66FEB672CE71}" dt="2023-08-27T22:06:59.134" v="0"/>
          <ac:spMkLst>
            <pc:docMk/>
            <pc:sldMasterMk cId="682439174" sldId="2147483660"/>
            <ac:spMk id="2" creationId="{00000000-0000-0000-0000-000000000000}"/>
          </ac:spMkLst>
        </pc:spChg>
        <pc:spChg chg="mod">
          <ac:chgData name="LaRocco, Susan" userId="S::slarocco0603@curry.edu::88dacf9e-df2d-4dd9-9dc5-91eb70fc4a86" providerId="AD" clId="Web-{29D99744-C335-0F24-4A8F-66FEB672CE71}" dt="2023-08-27T22:06:59.134" v="0"/>
          <ac:spMkLst>
            <pc:docMk/>
            <pc:sldMasterMk cId="682439174" sldId="2147483660"/>
            <ac:spMk id="3" creationId="{00000000-0000-0000-0000-000000000000}"/>
          </ac:spMkLst>
        </pc:spChg>
        <pc:spChg chg="mod">
          <ac:chgData name="LaRocco, Susan" userId="S::slarocco0603@curry.edu::88dacf9e-df2d-4dd9-9dc5-91eb70fc4a86" providerId="AD" clId="Web-{29D99744-C335-0F24-4A8F-66FEB672CE71}" dt="2023-08-27T22:06:59.134" v="0"/>
          <ac:spMkLst>
            <pc:docMk/>
            <pc:sldMasterMk cId="682439174" sldId="2147483660"/>
            <ac:spMk id="4" creationId="{00000000-0000-0000-0000-000000000000}"/>
          </ac:spMkLst>
        </pc:spChg>
        <pc:spChg chg="mod">
          <ac:chgData name="LaRocco, Susan" userId="S::slarocco0603@curry.edu::88dacf9e-df2d-4dd9-9dc5-91eb70fc4a86" providerId="AD" clId="Web-{29D99744-C335-0F24-4A8F-66FEB672CE71}" dt="2023-08-27T22:06:59.134" v="0"/>
          <ac:spMkLst>
            <pc:docMk/>
            <pc:sldMasterMk cId="682439174" sldId="2147483660"/>
            <ac:spMk id="5" creationId="{00000000-0000-0000-0000-000000000000}"/>
          </ac:spMkLst>
        </pc:spChg>
        <pc:spChg chg="mod">
          <ac:chgData name="LaRocco, Susan" userId="S::slarocco0603@curry.edu::88dacf9e-df2d-4dd9-9dc5-91eb70fc4a86" providerId="AD" clId="Web-{29D99744-C335-0F24-4A8F-66FEB672CE71}" dt="2023-08-27T22:06:59.134" v="0"/>
          <ac:spMkLst>
            <pc:docMk/>
            <pc:sldMasterMk cId="682439174" sldId="2147483660"/>
            <ac:spMk id="6" creationId="{00000000-0000-0000-0000-000000000000}"/>
          </ac:spMkLst>
        </pc:spChg>
        <pc:spChg chg="mod">
          <ac:chgData name="LaRocco, Susan" userId="S::slarocco0603@curry.edu::88dacf9e-df2d-4dd9-9dc5-91eb70fc4a86" providerId="AD" clId="Web-{29D99744-C335-0F24-4A8F-66FEB672CE71}" dt="2023-08-27T22:06:59.134" v="0"/>
          <ac:spMkLst>
            <pc:docMk/>
            <pc:sldMasterMk cId="682439174" sldId="2147483660"/>
            <ac:spMk id="7" creationId="{00000000-0000-0000-0000-000000000000}"/>
          </ac:spMkLst>
        </pc:spChg>
        <pc:grpChg chg="mod">
          <ac:chgData name="LaRocco, Susan" userId="S::slarocco0603@curry.edu::88dacf9e-df2d-4dd9-9dc5-91eb70fc4a86" providerId="AD" clId="Web-{29D99744-C335-0F24-4A8F-66FEB672CE71}" dt="2023-08-27T22:06:59.134" v="0"/>
          <ac:grpSpMkLst>
            <pc:docMk/>
            <pc:sldMasterMk cId="682439174" sldId="2147483660"/>
            <ac:grpSpMk id="10" creationId="{00000000-0000-0000-0000-000000000000}"/>
          </ac:grpSpMkLst>
        </pc:grpChg>
        <pc:grpChg chg="mod">
          <ac:chgData name="LaRocco, Susan" userId="S::slarocco0603@curry.edu::88dacf9e-df2d-4dd9-9dc5-91eb70fc4a86" providerId="AD" clId="Web-{29D99744-C335-0F24-4A8F-66FEB672CE71}" dt="2023-08-27T22:06:59.134" v="0"/>
          <ac:grpSpMkLst>
            <pc:docMk/>
            <pc:sldMasterMk cId="682439174" sldId="2147483660"/>
            <ac:grpSpMk id="23" creationId="{00000000-0000-0000-0000-000000000000}"/>
          </ac:grpSpMkLst>
        </pc:grpChg>
        <pc:sldLayoutChg chg="modSp del">
          <pc:chgData name="LaRocco, Susan" userId="S::slarocco0603@curry.edu::88dacf9e-df2d-4dd9-9dc5-91eb70fc4a86" providerId="AD" clId="Web-{29D99744-C335-0F24-4A8F-66FEB672CE71}" dt="2023-08-27T22:07:00.009" v="1"/>
          <pc:sldLayoutMkLst>
            <pc:docMk/>
            <pc:sldMasterMk cId="682439174" sldId="2147483660"/>
            <pc:sldLayoutMk cId="1213406845" sldId="2147483661"/>
          </pc:sldLayoutMkLst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1213406845" sldId="2147483661"/>
              <ac:spMk id="2" creationId="{00000000-0000-0000-0000-000000000000}"/>
            </ac:spMkLst>
          </pc:spChg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1213406845" sldId="2147483661"/>
              <ac:spMk id="3" creationId="{00000000-0000-0000-0000-000000000000}"/>
            </ac:spMkLst>
          </pc:spChg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1213406845" sldId="2147483661"/>
              <ac:spMk id="6" creationId="{00000000-0000-0000-0000-000000000000}"/>
            </ac:spMkLst>
          </pc:spChg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1213406845" sldId="2147483661"/>
              <ac:spMk id="7" creationId="{00000000-0000-0000-0000-000000000000}"/>
            </ac:spMkLst>
          </pc:spChg>
        </pc:sldLayoutChg>
        <pc:sldLayoutChg chg="modSp del">
          <pc:chgData name="LaRocco, Susan" userId="S::slarocco0603@curry.edu::88dacf9e-df2d-4dd9-9dc5-91eb70fc4a86" providerId="AD" clId="Web-{29D99744-C335-0F24-4A8F-66FEB672CE71}" dt="2023-08-27T22:07:00.009" v="1"/>
          <pc:sldLayoutMkLst>
            <pc:docMk/>
            <pc:sldMasterMk cId="682439174" sldId="2147483660"/>
            <pc:sldLayoutMk cId="294589597" sldId="2147483662"/>
          </pc:sldLayoutMkLst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294589597" sldId="2147483662"/>
              <ac:spMk id="2" creationId="{00000000-0000-0000-0000-000000000000}"/>
            </ac:spMkLst>
          </pc:spChg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294589597" sldId="2147483662"/>
              <ac:spMk id="3" creationId="{00000000-0000-0000-0000-000000000000}"/>
            </ac:spMkLst>
          </pc:spChg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294589597" sldId="2147483662"/>
              <ac:spMk id="8" creationId="{00000000-0000-0000-0000-000000000000}"/>
            </ac:spMkLst>
          </pc:spChg>
        </pc:sldLayoutChg>
        <pc:sldLayoutChg chg="modSp del">
          <pc:chgData name="LaRocco, Susan" userId="S::slarocco0603@curry.edu::88dacf9e-df2d-4dd9-9dc5-91eb70fc4a86" providerId="AD" clId="Web-{29D99744-C335-0F24-4A8F-66FEB672CE71}" dt="2023-08-27T22:07:00.009" v="1"/>
          <pc:sldLayoutMkLst>
            <pc:docMk/>
            <pc:sldMasterMk cId="682439174" sldId="2147483660"/>
            <pc:sldLayoutMk cId="1615669176" sldId="2147483663"/>
          </pc:sldLayoutMkLst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1615669176" sldId="2147483663"/>
              <ac:spMk id="2" creationId="{00000000-0000-0000-0000-000000000000}"/>
            </ac:spMkLst>
          </pc:spChg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1615669176" sldId="2147483663"/>
              <ac:spMk id="3" creationId="{00000000-0000-0000-0000-000000000000}"/>
            </ac:spMkLst>
          </pc:spChg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1615669176" sldId="2147483663"/>
              <ac:spMk id="6" creationId="{00000000-0000-0000-0000-000000000000}"/>
            </ac:spMkLst>
          </pc:spChg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1615669176" sldId="2147483663"/>
              <ac:spMk id="9" creationId="{00000000-0000-0000-0000-000000000000}"/>
            </ac:spMkLst>
          </pc:spChg>
        </pc:sldLayoutChg>
        <pc:sldLayoutChg chg="modSp del">
          <pc:chgData name="LaRocco, Susan" userId="S::slarocco0603@curry.edu::88dacf9e-df2d-4dd9-9dc5-91eb70fc4a86" providerId="AD" clId="Web-{29D99744-C335-0F24-4A8F-66FEB672CE71}" dt="2023-08-27T22:07:00.009" v="1"/>
          <pc:sldLayoutMkLst>
            <pc:docMk/>
            <pc:sldMasterMk cId="682439174" sldId="2147483660"/>
            <pc:sldLayoutMk cId="946731940" sldId="2147483664"/>
          </pc:sldLayoutMkLst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946731940" sldId="2147483664"/>
              <ac:spMk id="3" creationId="{00000000-0000-0000-0000-000000000000}"/>
            </ac:spMkLst>
          </pc:spChg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946731940" sldId="2147483664"/>
              <ac:spMk id="4" creationId="{00000000-0000-0000-0000-000000000000}"/>
            </ac:spMkLst>
          </pc:spChg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946731940" sldId="2147483664"/>
              <ac:spMk id="10" creationId="{00000000-0000-0000-0000-000000000000}"/>
            </ac:spMkLst>
          </pc:spChg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946731940" sldId="2147483664"/>
              <ac:spMk id="11" creationId="{00000000-0000-0000-0000-000000000000}"/>
            </ac:spMkLst>
          </pc:spChg>
        </pc:sldLayoutChg>
        <pc:sldLayoutChg chg="modSp del">
          <pc:chgData name="LaRocco, Susan" userId="S::slarocco0603@curry.edu::88dacf9e-df2d-4dd9-9dc5-91eb70fc4a86" providerId="AD" clId="Web-{29D99744-C335-0F24-4A8F-66FEB672CE71}" dt="2023-08-27T22:07:00.009" v="1"/>
          <pc:sldLayoutMkLst>
            <pc:docMk/>
            <pc:sldMasterMk cId="682439174" sldId="2147483660"/>
            <pc:sldLayoutMk cId="2566532891" sldId="2147483665"/>
          </pc:sldLayoutMkLst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2566532891" sldId="2147483665"/>
              <ac:spMk id="3" creationId="{00000000-0000-0000-0000-000000000000}"/>
            </ac:spMkLst>
          </pc:spChg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2566532891" sldId="2147483665"/>
              <ac:spMk id="4" creationId="{00000000-0000-0000-0000-000000000000}"/>
            </ac:spMkLst>
          </pc:spChg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2566532891" sldId="2147483665"/>
              <ac:spMk id="5" creationId="{00000000-0000-0000-0000-000000000000}"/>
            </ac:spMkLst>
          </pc:spChg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2566532891" sldId="2147483665"/>
              <ac:spMk id="6" creationId="{00000000-0000-0000-0000-000000000000}"/>
            </ac:spMkLst>
          </pc:spChg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2566532891" sldId="2147483665"/>
              <ac:spMk id="12" creationId="{00000000-0000-0000-0000-000000000000}"/>
            </ac:spMkLst>
          </pc:spChg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2566532891" sldId="2147483665"/>
              <ac:spMk id="13" creationId="{00000000-0000-0000-0000-000000000000}"/>
            </ac:spMkLst>
          </pc:spChg>
        </pc:sldLayoutChg>
        <pc:sldLayoutChg chg="modSp del">
          <pc:chgData name="LaRocco, Susan" userId="S::slarocco0603@curry.edu::88dacf9e-df2d-4dd9-9dc5-91eb70fc4a86" providerId="AD" clId="Web-{29D99744-C335-0F24-4A8F-66FEB672CE71}" dt="2023-08-27T22:07:00.009" v="1"/>
          <pc:sldLayoutMkLst>
            <pc:docMk/>
            <pc:sldMasterMk cId="682439174" sldId="2147483660"/>
            <pc:sldLayoutMk cId="1785465263" sldId="2147483666"/>
          </pc:sldLayoutMkLst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1785465263" sldId="2147483666"/>
              <ac:spMk id="7" creationId="{00000000-0000-0000-0000-000000000000}"/>
            </ac:spMkLst>
          </pc:spChg>
        </pc:sldLayoutChg>
        <pc:sldLayoutChg chg="modSp del">
          <pc:chgData name="LaRocco, Susan" userId="S::slarocco0603@curry.edu::88dacf9e-df2d-4dd9-9dc5-91eb70fc4a86" providerId="AD" clId="Web-{29D99744-C335-0F24-4A8F-66FEB672CE71}" dt="2023-08-27T22:07:00.009" v="1"/>
          <pc:sldLayoutMkLst>
            <pc:docMk/>
            <pc:sldMasterMk cId="682439174" sldId="2147483660"/>
            <pc:sldLayoutMk cId="2669768894" sldId="2147483667"/>
          </pc:sldLayoutMkLst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2669768894" sldId="2147483667"/>
              <ac:spMk id="6" creationId="{00000000-0000-0000-0000-000000000000}"/>
            </ac:spMkLst>
          </pc:spChg>
        </pc:sldLayoutChg>
        <pc:sldLayoutChg chg="modSp del">
          <pc:chgData name="LaRocco, Susan" userId="S::slarocco0603@curry.edu::88dacf9e-df2d-4dd9-9dc5-91eb70fc4a86" providerId="AD" clId="Web-{29D99744-C335-0F24-4A8F-66FEB672CE71}" dt="2023-08-27T22:07:00.009" v="1"/>
          <pc:sldLayoutMkLst>
            <pc:docMk/>
            <pc:sldMasterMk cId="682439174" sldId="2147483660"/>
            <pc:sldLayoutMk cId="1397234539" sldId="2147483668"/>
          </pc:sldLayoutMkLst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1397234539" sldId="2147483668"/>
              <ac:spMk id="2" creationId="{00000000-0000-0000-0000-000000000000}"/>
            </ac:spMkLst>
          </pc:spChg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1397234539" sldId="2147483668"/>
              <ac:spMk id="3" creationId="{00000000-0000-0000-0000-000000000000}"/>
            </ac:spMkLst>
          </pc:spChg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1397234539" sldId="2147483668"/>
              <ac:spMk id="4" creationId="{00000000-0000-0000-0000-000000000000}"/>
            </ac:spMkLst>
          </pc:spChg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1397234539" sldId="2147483668"/>
              <ac:spMk id="9" creationId="{00000000-0000-0000-0000-000000000000}"/>
            </ac:spMkLst>
          </pc:spChg>
        </pc:sldLayoutChg>
        <pc:sldLayoutChg chg="modSp del">
          <pc:chgData name="LaRocco, Susan" userId="S::slarocco0603@curry.edu::88dacf9e-df2d-4dd9-9dc5-91eb70fc4a86" providerId="AD" clId="Web-{29D99744-C335-0F24-4A8F-66FEB672CE71}" dt="2023-08-27T22:07:00.009" v="1"/>
          <pc:sldLayoutMkLst>
            <pc:docMk/>
            <pc:sldMasterMk cId="682439174" sldId="2147483660"/>
            <pc:sldLayoutMk cId="3660473004" sldId="2147483669"/>
          </pc:sldLayoutMkLst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3660473004" sldId="2147483669"/>
              <ac:spMk id="2" creationId="{00000000-0000-0000-0000-000000000000}"/>
            </ac:spMkLst>
          </pc:spChg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3660473004" sldId="2147483669"/>
              <ac:spMk id="3" creationId="{00000000-0000-0000-0000-000000000000}"/>
            </ac:spMkLst>
          </pc:spChg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3660473004" sldId="2147483669"/>
              <ac:spMk id="4" creationId="{00000000-0000-0000-0000-000000000000}"/>
            </ac:spMkLst>
          </pc:spChg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3660473004" sldId="2147483669"/>
              <ac:spMk id="7" creationId="{00000000-0000-0000-0000-000000000000}"/>
            </ac:spMkLst>
          </pc:spChg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3660473004" sldId="2147483669"/>
              <ac:spMk id="9" creationId="{00000000-0000-0000-0000-000000000000}"/>
            </ac:spMkLst>
          </pc:spChg>
        </pc:sldLayoutChg>
        <pc:sldLayoutChg chg="modSp del">
          <pc:chgData name="LaRocco, Susan" userId="S::slarocco0603@curry.edu::88dacf9e-df2d-4dd9-9dc5-91eb70fc4a86" providerId="AD" clId="Web-{29D99744-C335-0F24-4A8F-66FEB672CE71}" dt="2023-08-27T22:07:00.009" v="1"/>
          <pc:sldLayoutMkLst>
            <pc:docMk/>
            <pc:sldMasterMk cId="682439174" sldId="2147483660"/>
            <pc:sldLayoutMk cId="1368263639" sldId="2147483670"/>
          </pc:sldLayoutMkLst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1368263639" sldId="2147483670"/>
              <ac:spMk id="2" creationId="{00000000-0000-0000-0000-000000000000}"/>
            </ac:spMkLst>
          </pc:spChg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1368263639" sldId="2147483670"/>
              <ac:spMk id="3" creationId="{00000000-0000-0000-0000-000000000000}"/>
            </ac:spMkLst>
          </pc:spChg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1368263639" sldId="2147483670"/>
              <ac:spMk id="6" creationId="{00000000-0000-0000-0000-000000000000}"/>
            </ac:spMkLst>
          </pc:spChg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1368263639" sldId="2147483670"/>
              <ac:spMk id="9" creationId="{00000000-0000-0000-0000-000000000000}"/>
            </ac:spMkLst>
          </pc:spChg>
        </pc:sldLayoutChg>
        <pc:sldLayoutChg chg="modSp del">
          <pc:chgData name="LaRocco, Susan" userId="S::slarocco0603@curry.edu::88dacf9e-df2d-4dd9-9dc5-91eb70fc4a86" providerId="AD" clId="Web-{29D99744-C335-0F24-4A8F-66FEB672CE71}" dt="2023-08-27T22:07:00.009" v="1"/>
          <pc:sldLayoutMkLst>
            <pc:docMk/>
            <pc:sldMasterMk cId="682439174" sldId="2147483660"/>
            <pc:sldLayoutMk cId="600291064" sldId="2147483671"/>
          </pc:sldLayoutMkLst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600291064" sldId="2147483671"/>
              <ac:spMk id="2" creationId="{00000000-0000-0000-0000-000000000000}"/>
            </ac:spMkLst>
          </pc:spChg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600291064" sldId="2147483671"/>
              <ac:spMk id="3" creationId="{00000000-0000-0000-0000-000000000000}"/>
            </ac:spMkLst>
          </pc:spChg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600291064" sldId="2147483671"/>
              <ac:spMk id="6" creationId="{00000000-0000-0000-0000-000000000000}"/>
            </ac:spMkLst>
          </pc:spChg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600291064" sldId="2147483671"/>
              <ac:spMk id="11" creationId="{00000000-0000-0000-0000-000000000000}"/>
            </ac:spMkLst>
          </pc:spChg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600291064" sldId="2147483671"/>
              <ac:spMk id="13" creationId="{00000000-0000-0000-0000-000000000000}"/>
            </ac:spMkLst>
          </pc:spChg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600291064" sldId="2147483671"/>
              <ac:spMk id="14" creationId="{00000000-0000-0000-0000-000000000000}"/>
            </ac:spMkLst>
          </pc:spChg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600291064" sldId="2147483671"/>
              <ac:spMk id="15" creationId="{00000000-0000-0000-0000-000000000000}"/>
            </ac:spMkLst>
          </pc:spChg>
        </pc:sldLayoutChg>
        <pc:sldLayoutChg chg="modSp del">
          <pc:chgData name="LaRocco, Susan" userId="S::slarocco0603@curry.edu::88dacf9e-df2d-4dd9-9dc5-91eb70fc4a86" providerId="AD" clId="Web-{29D99744-C335-0F24-4A8F-66FEB672CE71}" dt="2023-08-27T22:07:00.009" v="1"/>
          <pc:sldLayoutMkLst>
            <pc:docMk/>
            <pc:sldMasterMk cId="682439174" sldId="2147483660"/>
            <pc:sldLayoutMk cId="1185049382" sldId="2147483672"/>
          </pc:sldLayoutMkLst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1185049382" sldId="2147483672"/>
              <ac:spMk id="2" creationId="{00000000-0000-0000-0000-000000000000}"/>
            </ac:spMkLst>
          </pc:spChg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1185049382" sldId="2147483672"/>
              <ac:spMk id="4" creationId="{00000000-0000-0000-0000-000000000000}"/>
            </ac:spMkLst>
          </pc:spChg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1185049382" sldId="2147483672"/>
              <ac:spMk id="7" creationId="{00000000-0000-0000-0000-000000000000}"/>
            </ac:spMkLst>
          </pc:spChg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1185049382" sldId="2147483672"/>
              <ac:spMk id="9" creationId="{00000000-0000-0000-0000-000000000000}"/>
            </ac:spMkLst>
          </pc:spChg>
        </pc:sldLayoutChg>
        <pc:sldLayoutChg chg="modSp del">
          <pc:chgData name="LaRocco, Susan" userId="S::slarocco0603@curry.edu::88dacf9e-df2d-4dd9-9dc5-91eb70fc4a86" providerId="AD" clId="Web-{29D99744-C335-0F24-4A8F-66FEB672CE71}" dt="2023-08-27T22:07:00.009" v="1"/>
          <pc:sldLayoutMkLst>
            <pc:docMk/>
            <pc:sldMasterMk cId="682439174" sldId="2147483660"/>
            <pc:sldLayoutMk cId="2397732526" sldId="2147483673"/>
          </pc:sldLayoutMkLst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2397732526" sldId="2147483673"/>
              <ac:spMk id="4" creationId="{00000000-0000-0000-0000-000000000000}"/>
            </ac:spMkLst>
          </pc:spChg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2397732526" sldId="2147483673"/>
              <ac:spMk id="7" creationId="{00000000-0000-0000-0000-000000000000}"/>
            </ac:spMkLst>
          </pc:spChg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2397732526" sldId="2147483673"/>
              <ac:spMk id="11" creationId="{00000000-0000-0000-0000-000000000000}"/>
            </ac:spMkLst>
          </pc:spChg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2397732526" sldId="2147483673"/>
              <ac:spMk id="12" creationId="{00000000-0000-0000-0000-000000000000}"/>
            </ac:spMkLst>
          </pc:spChg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2397732526" sldId="2147483673"/>
              <ac:spMk id="17" creationId="{00000000-0000-0000-0000-000000000000}"/>
            </ac:spMkLst>
          </pc:spChg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2397732526" sldId="2147483673"/>
              <ac:spMk id="18" creationId="{00000000-0000-0000-0000-000000000000}"/>
            </ac:spMkLst>
          </pc:spChg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2397732526" sldId="2147483673"/>
              <ac:spMk id="21" creationId="{00000000-0000-0000-0000-000000000000}"/>
            </ac:spMkLst>
          </pc:spChg>
        </pc:sldLayoutChg>
        <pc:sldLayoutChg chg="modSp del">
          <pc:chgData name="LaRocco, Susan" userId="S::slarocco0603@curry.edu::88dacf9e-df2d-4dd9-9dc5-91eb70fc4a86" providerId="AD" clId="Web-{29D99744-C335-0F24-4A8F-66FEB672CE71}" dt="2023-08-27T22:07:00.009" v="1"/>
          <pc:sldLayoutMkLst>
            <pc:docMk/>
            <pc:sldMasterMk cId="682439174" sldId="2147483660"/>
            <pc:sldLayoutMk cId="3034866336" sldId="2147483674"/>
          </pc:sldLayoutMkLst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3034866336" sldId="2147483674"/>
              <ac:spMk id="2" creationId="{00000000-0000-0000-0000-000000000000}"/>
            </ac:spMkLst>
          </pc:spChg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3034866336" sldId="2147483674"/>
              <ac:spMk id="4" creationId="{00000000-0000-0000-0000-000000000000}"/>
            </ac:spMkLst>
          </pc:spChg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3034866336" sldId="2147483674"/>
              <ac:spMk id="7" creationId="{00000000-0000-0000-0000-000000000000}"/>
            </ac:spMkLst>
          </pc:spChg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3034866336" sldId="2147483674"/>
              <ac:spMk id="9" creationId="{00000000-0000-0000-0000-000000000000}"/>
            </ac:spMkLst>
          </pc:spChg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3034866336" sldId="2147483674"/>
              <ac:spMk id="21" creationId="{00000000-0000-0000-0000-000000000000}"/>
            </ac:spMkLst>
          </pc:spChg>
        </pc:sldLayoutChg>
        <pc:sldLayoutChg chg="modSp del">
          <pc:chgData name="LaRocco, Susan" userId="S::slarocco0603@curry.edu::88dacf9e-df2d-4dd9-9dc5-91eb70fc4a86" providerId="AD" clId="Web-{29D99744-C335-0F24-4A8F-66FEB672CE71}" dt="2023-08-27T22:07:00.009" v="1"/>
          <pc:sldLayoutMkLst>
            <pc:docMk/>
            <pc:sldMasterMk cId="682439174" sldId="2147483660"/>
            <pc:sldLayoutMk cId="3559381720" sldId="2147483675"/>
          </pc:sldLayoutMkLst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3559381720" sldId="2147483675"/>
              <ac:spMk id="8" creationId="{00000000-0000-0000-0000-000000000000}"/>
            </ac:spMkLst>
          </pc:spChg>
        </pc:sldLayoutChg>
        <pc:sldLayoutChg chg="modSp del">
          <pc:chgData name="LaRocco, Susan" userId="S::slarocco0603@curry.edu::88dacf9e-df2d-4dd9-9dc5-91eb70fc4a86" providerId="AD" clId="Web-{29D99744-C335-0F24-4A8F-66FEB672CE71}" dt="2023-08-27T22:07:00.009" v="1"/>
          <pc:sldLayoutMkLst>
            <pc:docMk/>
            <pc:sldMasterMk cId="682439174" sldId="2147483660"/>
            <pc:sldLayoutMk cId="603276289" sldId="2147483676"/>
          </pc:sldLayoutMkLst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603276289" sldId="2147483676"/>
              <ac:spMk id="2" creationId="{00000000-0000-0000-0000-000000000000}"/>
            </ac:spMkLst>
          </pc:spChg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603276289" sldId="2147483676"/>
              <ac:spMk id="3" creationId="{00000000-0000-0000-0000-000000000000}"/>
            </ac:spMkLst>
          </pc:spChg>
          <pc:spChg chg="mod">
            <ac:chgData name="LaRocco, Susan" userId="S::slarocco0603@curry.edu::88dacf9e-df2d-4dd9-9dc5-91eb70fc4a86" providerId="AD" clId="Web-{29D99744-C335-0F24-4A8F-66FEB672CE71}" dt="2023-08-27T22:06:59.134" v="0"/>
            <ac:spMkLst>
              <pc:docMk/>
              <pc:sldMasterMk cId="682439174" sldId="2147483660"/>
              <pc:sldLayoutMk cId="603276289" sldId="2147483676"/>
              <ac:spMk id="8" creationId="{00000000-0000-0000-0000-000000000000}"/>
            </ac:spMkLst>
          </pc:spChg>
        </pc:sldLayoutChg>
      </pc:sldMasterChg>
      <pc:sldMasterChg chg="add addSldLayout modSldLayout">
        <pc:chgData name="LaRocco, Susan" userId="S::slarocco0603@curry.edu::88dacf9e-df2d-4dd9-9dc5-91eb70fc4a86" providerId="AD" clId="Web-{29D99744-C335-0F24-4A8F-66FEB672CE71}" dt="2023-08-27T22:07:00.009" v="1"/>
        <pc:sldMasterMkLst>
          <pc:docMk/>
          <pc:sldMasterMk cId="702192417" sldId="2147483677"/>
        </pc:sldMasterMkLst>
        <pc:sldLayoutChg chg="add mod replId">
          <pc:chgData name="LaRocco, Susan" userId="S::slarocco0603@curry.edu::88dacf9e-df2d-4dd9-9dc5-91eb70fc4a86" providerId="AD" clId="Web-{29D99744-C335-0F24-4A8F-66FEB672CE71}" dt="2023-08-27T22:07:00.009" v="1"/>
          <pc:sldLayoutMkLst>
            <pc:docMk/>
            <pc:sldMasterMk cId="702192417" sldId="2147483677"/>
            <pc:sldLayoutMk cId="1820821302" sldId="2147483678"/>
          </pc:sldLayoutMkLst>
        </pc:sldLayoutChg>
        <pc:sldLayoutChg chg="add mod replId">
          <pc:chgData name="LaRocco, Susan" userId="S::slarocco0603@curry.edu::88dacf9e-df2d-4dd9-9dc5-91eb70fc4a86" providerId="AD" clId="Web-{29D99744-C335-0F24-4A8F-66FEB672CE71}" dt="2023-08-27T22:07:00.009" v="1"/>
          <pc:sldLayoutMkLst>
            <pc:docMk/>
            <pc:sldMasterMk cId="702192417" sldId="2147483677"/>
            <pc:sldLayoutMk cId="1343474315" sldId="2147483679"/>
          </pc:sldLayoutMkLst>
        </pc:sldLayoutChg>
        <pc:sldLayoutChg chg="add mod replId">
          <pc:chgData name="LaRocco, Susan" userId="S::slarocco0603@curry.edu::88dacf9e-df2d-4dd9-9dc5-91eb70fc4a86" providerId="AD" clId="Web-{29D99744-C335-0F24-4A8F-66FEB672CE71}" dt="2023-08-27T22:07:00.009" v="1"/>
          <pc:sldLayoutMkLst>
            <pc:docMk/>
            <pc:sldMasterMk cId="702192417" sldId="2147483677"/>
            <pc:sldLayoutMk cId="1747987854" sldId="2147483680"/>
          </pc:sldLayoutMkLst>
        </pc:sldLayoutChg>
        <pc:sldLayoutChg chg="add mod replId">
          <pc:chgData name="LaRocco, Susan" userId="S::slarocco0603@curry.edu::88dacf9e-df2d-4dd9-9dc5-91eb70fc4a86" providerId="AD" clId="Web-{29D99744-C335-0F24-4A8F-66FEB672CE71}" dt="2023-08-27T22:07:00.009" v="1"/>
          <pc:sldLayoutMkLst>
            <pc:docMk/>
            <pc:sldMasterMk cId="702192417" sldId="2147483677"/>
            <pc:sldLayoutMk cId="3277973266" sldId="2147483681"/>
          </pc:sldLayoutMkLst>
        </pc:sldLayoutChg>
        <pc:sldLayoutChg chg="add mod replId">
          <pc:chgData name="LaRocco, Susan" userId="S::slarocco0603@curry.edu::88dacf9e-df2d-4dd9-9dc5-91eb70fc4a86" providerId="AD" clId="Web-{29D99744-C335-0F24-4A8F-66FEB672CE71}" dt="2023-08-27T22:07:00.009" v="1"/>
          <pc:sldLayoutMkLst>
            <pc:docMk/>
            <pc:sldMasterMk cId="702192417" sldId="2147483677"/>
            <pc:sldLayoutMk cId="4077069513" sldId="2147483682"/>
          </pc:sldLayoutMkLst>
        </pc:sldLayoutChg>
        <pc:sldLayoutChg chg="add mod replId">
          <pc:chgData name="LaRocco, Susan" userId="S::slarocco0603@curry.edu::88dacf9e-df2d-4dd9-9dc5-91eb70fc4a86" providerId="AD" clId="Web-{29D99744-C335-0F24-4A8F-66FEB672CE71}" dt="2023-08-27T22:07:00.009" v="1"/>
          <pc:sldLayoutMkLst>
            <pc:docMk/>
            <pc:sldMasterMk cId="702192417" sldId="2147483677"/>
            <pc:sldLayoutMk cId="3918975126" sldId="2147483683"/>
          </pc:sldLayoutMkLst>
        </pc:sldLayoutChg>
        <pc:sldLayoutChg chg="add mod replId">
          <pc:chgData name="LaRocco, Susan" userId="S::slarocco0603@curry.edu::88dacf9e-df2d-4dd9-9dc5-91eb70fc4a86" providerId="AD" clId="Web-{29D99744-C335-0F24-4A8F-66FEB672CE71}" dt="2023-08-27T22:07:00.009" v="1"/>
          <pc:sldLayoutMkLst>
            <pc:docMk/>
            <pc:sldMasterMk cId="702192417" sldId="2147483677"/>
            <pc:sldLayoutMk cId="893678806" sldId="2147483684"/>
          </pc:sldLayoutMkLst>
        </pc:sldLayoutChg>
        <pc:sldLayoutChg chg="add mod replId">
          <pc:chgData name="LaRocco, Susan" userId="S::slarocco0603@curry.edu::88dacf9e-df2d-4dd9-9dc5-91eb70fc4a86" providerId="AD" clId="Web-{29D99744-C335-0F24-4A8F-66FEB672CE71}" dt="2023-08-27T22:07:00.009" v="1"/>
          <pc:sldLayoutMkLst>
            <pc:docMk/>
            <pc:sldMasterMk cId="702192417" sldId="2147483677"/>
            <pc:sldLayoutMk cId="655579745" sldId="2147483685"/>
          </pc:sldLayoutMkLst>
        </pc:sldLayoutChg>
        <pc:sldLayoutChg chg="add mod replId">
          <pc:chgData name="LaRocco, Susan" userId="S::slarocco0603@curry.edu::88dacf9e-df2d-4dd9-9dc5-91eb70fc4a86" providerId="AD" clId="Web-{29D99744-C335-0F24-4A8F-66FEB672CE71}" dt="2023-08-27T22:07:00.009" v="1"/>
          <pc:sldLayoutMkLst>
            <pc:docMk/>
            <pc:sldMasterMk cId="702192417" sldId="2147483677"/>
            <pc:sldLayoutMk cId="1701524647" sldId="2147483686"/>
          </pc:sldLayoutMkLst>
        </pc:sldLayoutChg>
        <pc:sldLayoutChg chg="add mod replId">
          <pc:chgData name="LaRocco, Susan" userId="S::slarocco0603@curry.edu::88dacf9e-df2d-4dd9-9dc5-91eb70fc4a86" providerId="AD" clId="Web-{29D99744-C335-0F24-4A8F-66FEB672CE71}" dt="2023-08-27T22:07:00.009" v="1"/>
          <pc:sldLayoutMkLst>
            <pc:docMk/>
            <pc:sldMasterMk cId="702192417" sldId="2147483677"/>
            <pc:sldLayoutMk cId="2255317794" sldId="2147483687"/>
          </pc:sldLayoutMkLst>
        </pc:sldLayoutChg>
        <pc:sldLayoutChg chg="add mod replId">
          <pc:chgData name="LaRocco, Susan" userId="S::slarocco0603@curry.edu::88dacf9e-df2d-4dd9-9dc5-91eb70fc4a86" providerId="AD" clId="Web-{29D99744-C335-0F24-4A8F-66FEB672CE71}" dt="2023-08-27T22:07:00.009" v="1"/>
          <pc:sldLayoutMkLst>
            <pc:docMk/>
            <pc:sldMasterMk cId="702192417" sldId="2147483677"/>
            <pc:sldLayoutMk cId="3333169809" sldId="2147483688"/>
          </pc:sldLayoutMkLst>
        </pc:sldLayoutChg>
        <pc:sldLayoutChg chg="add mod replId">
          <pc:chgData name="LaRocco, Susan" userId="S::slarocco0603@curry.edu::88dacf9e-df2d-4dd9-9dc5-91eb70fc4a86" providerId="AD" clId="Web-{29D99744-C335-0F24-4A8F-66FEB672CE71}" dt="2023-08-27T22:07:00.009" v="1"/>
          <pc:sldLayoutMkLst>
            <pc:docMk/>
            <pc:sldMasterMk cId="702192417" sldId="2147483677"/>
            <pc:sldLayoutMk cId="4158651982" sldId="2147483689"/>
          </pc:sldLayoutMkLst>
        </pc:sldLayoutChg>
        <pc:sldLayoutChg chg="add mod replId">
          <pc:chgData name="LaRocco, Susan" userId="S::slarocco0603@curry.edu::88dacf9e-df2d-4dd9-9dc5-91eb70fc4a86" providerId="AD" clId="Web-{29D99744-C335-0F24-4A8F-66FEB672CE71}" dt="2023-08-27T22:07:00.009" v="1"/>
          <pc:sldLayoutMkLst>
            <pc:docMk/>
            <pc:sldMasterMk cId="702192417" sldId="2147483677"/>
            <pc:sldLayoutMk cId="247269052" sldId="2147483690"/>
          </pc:sldLayoutMkLst>
        </pc:sldLayoutChg>
        <pc:sldLayoutChg chg="add mod replId">
          <pc:chgData name="LaRocco, Susan" userId="S::slarocco0603@curry.edu::88dacf9e-df2d-4dd9-9dc5-91eb70fc4a86" providerId="AD" clId="Web-{29D99744-C335-0F24-4A8F-66FEB672CE71}" dt="2023-08-27T22:07:00.009" v="1"/>
          <pc:sldLayoutMkLst>
            <pc:docMk/>
            <pc:sldMasterMk cId="702192417" sldId="2147483677"/>
            <pc:sldLayoutMk cId="2101550490" sldId="2147483691"/>
          </pc:sldLayoutMkLst>
        </pc:sldLayoutChg>
        <pc:sldLayoutChg chg="add mod replId">
          <pc:chgData name="LaRocco, Susan" userId="S::slarocco0603@curry.edu::88dacf9e-df2d-4dd9-9dc5-91eb70fc4a86" providerId="AD" clId="Web-{29D99744-C335-0F24-4A8F-66FEB672CE71}" dt="2023-08-27T22:07:00.009" v="1"/>
          <pc:sldLayoutMkLst>
            <pc:docMk/>
            <pc:sldMasterMk cId="702192417" sldId="2147483677"/>
            <pc:sldLayoutMk cId="401138395" sldId="2147483692"/>
          </pc:sldLayoutMkLst>
        </pc:sldLayoutChg>
        <pc:sldLayoutChg chg="add mod replId">
          <pc:chgData name="LaRocco, Susan" userId="S::slarocco0603@curry.edu::88dacf9e-df2d-4dd9-9dc5-91eb70fc4a86" providerId="AD" clId="Web-{29D99744-C335-0F24-4A8F-66FEB672CE71}" dt="2023-08-27T22:07:00.009" v="1"/>
          <pc:sldLayoutMkLst>
            <pc:docMk/>
            <pc:sldMasterMk cId="702192417" sldId="2147483677"/>
            <pc:sldLayoutMk cId="772654563" sldId="2147483693"/>
          </pc:sldLayoutMkLst>
        </pc:sldLayoutChg>
      </pc:sldMasterChg>
    </pc:docChg>
  </pc:docChgLst>
  <pc:docChgLst>
    <pc:chgData name="LaRocco, Susan" userId="S::slarocco0603@curry.edu::88dacf9e-df2d-4dd9-9dc5-91eb70fc4a86" providerId="AD" clId="Web-{6D2A1A37-FA4E-2EE1-DE43-C21719F23901}"/>
    <pc:docChg chg="modSld modMainMaster">
      <pc:chgData name="LaRocco, Susan" userId="S::slarocco0603@curry.edu::88dacf9e-df2d-4dd9-9dc5-91eb70fc4a86" providerId="AD" clId="Web-{6D2A1A37-FA4E-2EE1-DE43-C21719F23901}" dt="2023-09-18T01:01:04.657" v="61" actId="1076"/>
      <pc:docMkLst>
        <pc:docMk/>
      </pc:docMkLst>
      <pc:sldChg chg="modSp">
        <pc:chgData name="LaRocco, Susan" userId="S::slarocco0603@curry.edu::88dacf9e-df2d-4dd9-9dc5-91eb70fc4a86" providerId="AD" clId="Web-{6D2A1A37-FA4E-2EE1-DE43-C21719F23901}" dt="2023-09-18T00:57:10.748" v="35" actId="14100"/>
        <pc:sldMkLst>
          <pc:docMk/>
          <pc:sldMk cId="3725582586" sldId="261"/>
        </pc:sldMkLst>
        <pc:spChg chg="mod">
          <ac:chgData name="LaRocco, Susan" userId="S::slarocco0603@curry.edu::88dacf9e-df2d-4dd9-9dc5-91eb70fc4a86" providerId="AD" clId="Web-{6D2A1A37-FA4E-2EE1-DE43-C21719F23901}" dt="2023-09-18T00:57:10.748" v="35" actId="14100"/>
          <ac:spMkLst>
            <pc:docMk/>
            <pc:sldMk cId="3725582586" sldId="261"/>
            <ac:spMk id="2" creationId="{83EB757F-1B9E-61CB-CD7C-B9D38715AFA9}"/>
          </ac:spMkLst>
        </pc:spChg>
      </pc:sldChg>
      <pc:sldChg chg="modSp">
        <pc:chgData name="LaRocco, Susan" userId="S::slarocco0603@curry.edu::88dacf9e-df2d-4dd9-9dc5-91eb70fc4a86" providerId="AD" clId="Web-{6D2A1A37-FA4E-2EE1-DE43-C21719F23901}" dt="2023-09-18T00:52:24.850" v="21" actId="14100"/>
        <pc:sldMkLst>
          <pc:docMk/>
          <pc:sldMk cId="858268594" sldId="262"/>
        </pc:sldMkLst>
        <pc:spChg chg="mod">
          <ac:chgData name="LaRocco, Susan" userId="S::slarocco0603@curry.edu::88dacf9e-df2d-4dd9-9dc5-91eb70fc4a86" providerId="AD" clId="Web-{6D2A1A37-FA4E-2EE1-DE43-C21719F23901}" dt="2023-09-18T00:51:55.457" v="15" actId="14100"/>
          <ac:spMkLst>
            <pc:docMk/>
            <pc:sldMk cId="858268594" sldId="262"/>
            <ac:spMk id="2" creationId="{D3D78A3A-6644-A707-9EB9-C452EEE048EC}"/>
          </ac:spMkLst>
        </pc:spChg>
        <pc:spChg chg="mod">
          <ac:chgData name="LaRocco, Susan" userId="S::slarocco0603@curry.edu::88dacf9e-df2d-4dd9-9dc5-91eb70fc4a86" providerId="AD" clId="Web-{6D2A1A37-FA4E-2EE1-DE43-C21719F23901}" dt="2023-09-18T00:52:24.850" v="21" actId="14100"/>
          <ac:spMkLst>
            <pc:docMk/>
            <pc:sldMk cId="858268594" sldId="262"/>
            <ac:spMk id="4" creationId="{503D23D5-26EC-183B-06F5-B7F7E4E7577F}"/>
          </ac:spMkLst>
        </pc:spChg>
      </pc:sldChg>
      <pc:sldChg chg="modSp">
        <pc:chgData name="LaRocco, Susan" userId="S::slarocco0603@curry.edu::88dacf9e-df2d-4dd9-9dc5-91eb70fc4a86" providerId="AD" clId="Web-{6D2A1A37-FA4E-2EE1-DE43-C21719F23901}" dt="2023-09-18T00:57:47.767" v="42" actId="20577"/>
        <pc:sldMkLst>
          <pc:docMk/>
          <pc:sldMk cId="482024127" sldId="264"/>
        </pc:sldMkLst>
        <pc:spChg chg="mod">
          <ac:chgData name="LaRocco, Susan" userId="S::slarocco0603@curry.edu::88dacf9e-df2d-4dd9-9dc5-91eb70fc4a86" providerId="AD" clId="Web-{6D2A1A37-FA4E-2EE1-DE43-C21719F23901}" dt="2023-09-18T00:57:29.656" v="36" actId="14100"/>
          <ac:spMkLst>
            <pc:docMk/>
            <pc:sldMk cId="482024127" sldId="264"/>
            <ac:spMk id="2" creationId="{6F0FEF3D-CBEF-E9B6-8B2D-1BE5C9ADD24E}"/>
          </ac:spMkLst>
        </pc:spChg>
        <pc:spChg chg="mod">
          <ac:chgData name="LaRocco, Susan" userId="S::slarocco0603@curry.edu::88dacf9e-df2d-4dd9-9dc5-91eb70fc4a86" providerId="AD" clId="Web-{6D2A1A37-FA4E-2EE1-DE43-C21719F23901}" dt="2023-09-18T00:57:47.767" v="42" actId="20577"/>
          <ac:spMkLst>
            <pc:docMk/>
            <pc:sldMk cId="482024127" sldId="264"/>
            <ac:spMk id="4" creationId="{804C86D7-183B-BC20-A118-F7F3E800A790}"/>
          </ac:spMkLst>
        </pc:spChg>
      </pc:sldChg>
      <pc:sldChg chg="modSp">
        <pc:chgData name="LaRocco, Susan" userId="S::slarocco0603@curry.edu::88dacf9e-df2d-4dd9-9dc5-91eb70fc4a86" providerId="AD" clId="Web-{6D2A1A37-FA4E-2EE1-DE43-C21719F23901}" dt="2023-09-18T00:54:29.829" v="32" actId="20577"/>
        <pc:sldMkLst>
          <pc:docMk/>
          <pc:sldMk cId="751867425" sldId="265"/>
        </pc:sldMkLst>
        <pc:spChg chg="mod">
          <ac:chgData name="LaRocco, Susan" userId="S::slarocco0603@curry.edu::88dacf9e-df2d-4dd9-9dc5-91eb70fc4a86" providerId="AD" clId="Web-{6D2A1A37-FA4E-2EE1-DE43-C21719F23901}" dt="2023-09-18T00:54:02.905" v="28" actId="14100"/>
          <ac:spMkLst>
            <pc:docMk/>
            <pc:sldMk cId="751867425" sldId="265"/>
            <ac:spMk id="2" creationId="{CC2A3947-8B8F-BA41-5E6C-EAE7BC8B51E0}"/>
          </ac:spMkLst>
        </pc:spChg>
        <pc:spChg chg="mod">
          <ac:chgData name="LaRocco, Susan" userId="S::slarocco0603@curry.edu::88dacf9e-df2d-4dd9-9dc5-91eb70fc4a86" providerId="AD" clId="Web-{6D2A1A37-FA4E-2EE1-DE43-C21719F23901}" dt="2023-09-18T00:54:29.829" v="32" actId="20577"/>
          <ac:spMkLst>
            <pc:docMk/>
            <pc:sldMk cId="751867425" sldId="265"/>
            <ac:spMk id="4" creationId="{5FE56B58-7A12-A499-2F8C-FD4665B198CF}"/>
          </ac:spMkLst>
        </pc:spChg>
      </pc:sldChg>
      <pc:sldChg chg="modSp">
        <pc:chgData name="LaRocco, Susan" userId="S::slarocco0603@curry.edu::88dacf9e-df2d-4dd9-9dc5-91eb70fc4a86" providerId="AD" clId="Web-{6D2A1A37-FA4E-2EE1-DE43-C21719F23901}" dt="2023-09-18T00:50:46.514" v="12" actId="14100"/>
        <pc:sldMkLst>
          <pc:docMk/>
          <pc:sldMk cId="3056384274" sldId="266"/>
        </pc:sldMkLst>
        <pc:spChg chg="mod">
          <ac:chgData name="LaRocco, Susan" userId="S::slarocco0603@curry.edu::88dacf9e-df2d-4dd9-9dc5-91eb70fc4a86" providerId="AD" clId="Web-{6D2A1A37-FA4E-2EE1-DE43-C21719F23901}" dt="2023-09-18T00:50:28.185" v="11" actId="14100"/>
          <ac:spMkLst>
            <pc:docMk/>
            <pc:sldMk cId="3056384274" sldId="266"/>
            <ac:spMk id="2" creationId="{005C3C95-1BBD-BF8B-BF57-115A8E67E620}"/>
          </ac:spMkLst>
        </pc:spChg>
        <pc:spChg chg="mod">
          <ac:chgData name="LaRocco, Susan" userId="S::slarocco0603@curry.edu::88dacf9e-df2d-4dd9-9dc5-91eb70fc4a86" providerId="AD" clId="Web-{6D2A1A37-FA4E-2EE1-DE43-C21719F23901}" dt="2023-09-18T00:50:46.514" v="12" actId="14100"/>
          <ac:spMkLst>
            <pc:docMk/>
            <pc:sldMk cId="3056384274" sldId="266"/>
            <ac:spMk id="7" creationId="{32562EC6-420B-7CFC-86A1-1906ED33377D}"/>
          </ac:spMkLst>
        </pc:spChg>
        <pc:spChg chg="mod">
          <ac:chgData name="LaRocco, Susan" userId="S::slarocco0603@curry.edu::88dacf9e-df2d-4dd9-9dc5-91eb70fc4a86" providerId="AD" clId="Web-{6D2A1A37-FA4E-2EE1-DE43-C21719F23901}" dt="2023-09-18T00:49:44.885" v="7" actId="20577"/>
          <ac:spMkLst>
            <pc:docMk/>
            <pc:sldMk cId="3056384274" sldId="266"/>
            <ac:spMk id="8" creationId="{035AA302-112C-0A7E-3D6C-473F48D0B15D}"/>
          </ac:spMkLst>
        </pc:spChg>
      </pc:sldChg>
      <pc:sldChg chg="modSp">
        <pc:chgData name="LaRocco, Susan" userId="S::slarocco0603@curry.edu::88dacf9e-df2d-4dd9-9dc5-91eb70fc4a86" providerId="AD" clId="Web-{6D2A1A37-FA4E-2EE1-DE43-C21719F23901}" dt="2023-09-18T00:53:40.372" v="27"/>
        <pc:sldMkLst>
          <pc:docMk/>
          <pc:sldMk cId="2368825972" sldId="268"/>
        </pc:sldMkLst>
        <pc:spChg chg="mod">
          <ac:chgData name="LaRocco, Susan" userId="S::slarocco0603@curry.edu::88dacf9e-df2d-4dd9-9dc5-91eb70fc4a86" providerId="AD" clId="Web-{6D2A1A37-FA4E-2EE1-DE43-C21719F23901}" dt="2023-09-18T00:52:57.665" v="22" actId="14100"/>
          <ac:spMkLst>
            <pc:docMk/>
            <pc:sldMk cId="2368825972" sldId="268"/>
            <ac:spMk id="2" creationId="{7C7E4A67-1DE4-9839-5869-E85914BA50E9}"/>
          </ac:spMkLst>
        </pc:spChg>
        <pc:graphicFrameChg chg="mod modGraphic">
          <ac:chgData name="LaRocco, Susan" userId="S::slarocco0603@curry.edu::88dacf9e-df2d-4dd9-9dc5-91eb70fc4a86" providerId="AD" clId="Web-{6D2A1A37-FA4E-2EE1-DE43-C21719F23901}" dt="2023-09-18T00:53:40.372" v="27"/>
          <ac:graphicFrameMkLst>
            <pc:docMk/>
            <pc:sldMk cId="2368825972" sldId="268"/>
            <ac:graphicFrameMk id="4" creationId="{81C7E473-103A-5B99-D63A-DC1E1EE2202A}"/>
          </ac:graphicFrameMkLst>
        </pc:graphicFrameChg>
      </pc:sldChg>
      <pc:sldChg chg="modSp">
        <pc:chgData name="LaRocco, Susan" userId="S::slarocco0603@curry.edu::88dacf9e-df2d-4dd9-9dc5-91eb70fc4a86" providerId="AD" clId="Web-{6D2A1A37-FA4E-2EE1-DE43-C21719F23901}" dt="2023-09-18T00:58:59.944" v="47" actId="20577"/>
        <pc:sldMkLst>
          <pc:docMk/>
          <pc:sldMk cId="3588664917" sldId="269"/>
        </pc:sldMkLst>
        <pc:spChg chg="mod">
          <ac:chgData name="LaRocco, Susan" userId="S::slarocco0603@curry.edu::88dacf9e-df2d-4dd9-9dc5-91eb70fc4a86" providerId="AD" clId="Web-{6D2A1A37-FA4E-2EE1-DE43-C21719F23901}" dt="2023-09-18T00:58:59.944" v="47" actId="20577"/>
          <ac:spMkLst>
            <pc:docMk/>
            <pc:sldMk cId="3588664917" sldId="269"/>
            <ac:spMk id="5" creationId="{C77D7174-CAB4-86AA-6217-7A873A831DE1}"/>
          </ac:spMkLst>
        </pc:spChg>
      </pc:sldChg>
      <pc:sldChg chg="modSp">
        <pc:chgData name="LaRocco, Susan" userId="S::slarocco0603@curry.edu::88dacf9e-df2d-4dd9-9dc5-91eb70fc4a86" providerId="AD" clId="Web-{6D2A1A37-FA4E-2EE1-DE43-C21719F23901}" dt="2023-09-18T00:58:27.067" v="45" actId="14100"/>
        <pc:sldMkLst>
          <pc:docMk/>
          <pc:sldMk cId="2726824428" sldId="270"/>
        </pc:sldMkLst>
        <pc:spChg chg="mod">
          <ac:chgData name="LaRocco, Susan" userId="S::slarocco0603@curry.edu::88dacf9e-df2d-4dd9-9dc5-91eb70fc4a86" providerId="AD" clId="Web-{6D2A1A37-FA4E-2EE1-DE43-C21719F23901}" dt="2023-09-18T00:58:27.067" v="45" actId="14100"/>
          <ac:spMkLst>
            <pc:docMk/>
            <pc:sldMk cId="2726824428" sldId="270"/>
            <ac:spMk id="2" creationId="{98CF0F90-BB8F-A5A3-8B33-59F7CC7B3669}"/>
          </ac:spMkLst>
        </pc:spChg>
        <pc:spChg chg="mod">
          <ac:chgData name="LaRocco, Susan" userId="S::slarocco0603@curry.edu::88dacf9e-df2d-4dd9-9dc5-91eb70fc4a86" providerId="AD" clId="Web-{6D2A1A37-FA4E-2EE1-DE43-C21719F23901}" dt="2023-09-18T00:58:19.035" v="44" actId="20577"/>
          <ac:spMkLst>
            <pc:docMk/>
            <pc:sldMk cId="2726824428" sldId="270"/>
            <ac:spMk id="4" creationId="{E3B36F18-86CF-DD93-7021-C503AE7ECA1B}"/>
          </ac:spMkLst>
        </pc:spChg>
      </pc:sldChg>
      <pc:sldChg chg="modSp">
        <pc:chgData name="LaRocco, Susan" userId="S::slarocco0603@curry.edu::88dacf9e-df2d-4dd9-9dc5-91eb70fc4a86" providerId="AD" clId="Web-{6D2A1A37-FA4E-2EE1-DE43-C21719F23901}" dt="2023-09-18T01:00:45.718" v="60" actId="20577"/>
        <pc:sldMkLst>
          <pc:docMk/>
          <pc:sldMk cId="2662552456" sldId="274"/>
        </pc:sldMkLst>
        <pc:spChg chg="mod">
          <ac:chgData name="LaRocco, Susan" userId="S::slarocco0603@curry.edu::88dacf9e-df2d-4dd9-9dc5-91eb70fc4a86" providerId="AD" clId="Web-{6D2A1A37-FA4E-2EE1-DE43-C21719F23901}" dt="2023-09-18T01:00:45.718" v="60" actId="20577"/>
          <ac:spMkLst>
            <pc:docMk/>
            <pc:sldMk cId="2662552456" sldId="274"/>
            <ac:spMk id="4" creationId="{359D1A2B-54FD-4ACC-0F14-7FB9A9926D2D}"/>
          </ac:spMkLst>
        </pc:spChg>
      </pc:sldChg>
      <pc:sldChg chg="addSp modSp">
        <pc:chgData name="LaRocco, Susan" userId="S::slarocco0603@curry.edu::88dacf9e-df2d-4dd9-9dc5-91eb70fc4a86" providerId="AD" clId="Web-{6D2A1A37-FA4E-2EE1-DE43-C21719F23901}" dt="2023-09-18T00:48:03.830" v="0"/>
        <pc:sldMkLst>
          <pc:docMk/>
          <pc:sldMk cId="1563143127" sldId="275"/>
        </pc:sldMkLst>
        <pc:spChg chg="add mod">
          <ac:chgData name="LaRocco, Susan" userId="S::slarocco0603@curry.edu::88dacf9e-df2d-4dd9-9dc5-91eb70fc4a86" providerId="AD" clId="Web-{6D2A1A37-FA4E-2EE1-DE43-C21719F23901}" dt="2023-09-18T00:48:03.830" v="0"/>
          <ac:spMkLst>
            <pc:docMk/>
            <pc:sldMk cId="1563143127" sldId="275"/>
            <ac:spMk id="4" creationId="{E2C12C2A-D7EE-FC91-7241-598B64C3EAC2}"/>
          </ac:spMkLst>
        </pc:spChg>
      </pc:sldChg>
      <pc:sldChg chg="addSp modSp">
        <pc:chgData name="LaRocco, Susan" userId="S::slarocco0603@curry.edu::88dacf9e-df2d-4dd9-9dc5-91eb70fc4a86" providerId="AD" clId="Web-{6D2A1A37-FA4E-2EE1-DE43-C21719F23901}" dt="2023-09-18T00:59:28.165" v="51" actId="20577"/>
        <pc:sldMkLst>
          <pc:docMk/>
          <pc:sldMk cId="3926176171" sldId="276"/>
        </pc:sldMkLst>
        <pc:spChg chg="mod">
          <ac:chgData name="LaRocco, Susan" userId="S::slarocco0603@curry.edu::88dacf9e-df2d-4dd9-9dc5-91eb70fc4a86" providerId="AD" clId="Web-{6D2A1A37-FA4E-2EE1-DE43-C21719F23901}" dt="2023-09-18T00:59:28.165" v="51" actId="20577"/>
          <ac:spMkLst>
            <pc:docMk/>
            <pc:sldMk cId="3926176171" sldId="276"/>
            <ac:spMk id="3" creationId="{EFB01C1A-871D-88AE-88EE-F17D0934D237}"/>
          </ac:spMkLst>
        </pc:spChg>
        <pc:spChg chg="add mod">
          <ac:chgData name="LaRocco, Susan" userId="S::slarocco0603@curry.edu::88dacf9e-df2d-4dd9-9dc5-91eb70fc4a86" providerId="AD" clId="Web-{6D2A1A37-FA4E-2EE1-DE43-C21719F23901}" dt="2023-09-18T00:48:03.830" v="0"/>
          <ac:spMkLst>
            <pc:docMk/>
            <pc:sldMk cId="3926176171" sldId="276"/>
            <ac:spMk id="4" creationId="{3959ED41-03C9-EE2D-03D7-F699DB2C31E3}"/>
          </ac:spMkLst>
        </pc:spChg>
      </pc:sldChg>
      <pc:sldChg chg="addSp modSp">
        <pc:chgData name="LaRocco, Susan" userId="S::slarocco0603@curry.edu::88dacf9e-df2d-4dd9-9dc5-91eb70fc4a86" providerId="AD" clId="Web-{6D2A1A37-FA4E-2EE1-DE43-C21719F23901}" dt="2023-09-18T00:51:28.705" v="14" actId="14100"/>
        <pc:sldMkLst>
          <pc:docMk/>
          <pc:sldMk cId="288490906" sldId="280"/>
        </pc:sldMkLst>
        <pc:spChg chg="mod">
          <ac:chgData name="LaRocco, Susan" userId="S::slarocco0603@curry.edu::88dacf9e-df2d-4dd9-9dc5-91eb70fc4a86" providerId="AD" clId="Web-{6D2A1A37-FA4E-2EE1-DE43-C21719F23901}" dt="2023-09-18T00:51:28.705" v="14" actId="14100"/>
          <ac:spMkLst>
            <pc:docMk/>
            <pc:sldMk cId="288490906" sldId="280"/>
            <ac:spMk id="2" creationId="{7C07CB4D-8BBF-BF76-ACC7-203CF95E7141}"/>
          </ac:spMkLst>
        </pc:spChg>
        <pc:spChg chg="add mod">
          <ac:chgData name="LaRocco, Susan" userId="S::slarocco0603@curry.edu::88dacf9e-df2d-4dd9-9dc5-91eb70fc4a86" providerId="AD" clId="Web-{6D2A1A37-FA4E-2EE1-DE43-C21719F23901}" dt="2023-09-18T00:48:03.830" v="0"/>
          <ac:spMkLst>
            <pc:docMk/>
            <pc:sldMk cId="288490906" sldId="280"/>
            <ac:spMk id="6" creationId="{B8AF468C-9FDF-CB9A-A814-FF92B43710F1}"/>
          </ac:spMkLst>
        </pc:spChg>
      </pc:sldChg>
      <pc:sldChg chg="addSp modSp">
        <pc:chgData name="LaRocco, Susan" userId="S::slarocco0603@curry.edu::88dacf9e-df2d-4dd9-9dc5-91eb70fc4a86" providerId="AD" clId="Web-{6D2A1A37-FA4E-2EE1-DE43-C21719F23901}" dt="2023-09-18T01:01:04.657" v="61" actId="1076"/>
        <pc:sldMkLst>
          <pc:docMk/>
          <pc:sldMk cId="1149562869" sldId="281"/>
        </pc:sldMkLst>
        <pc:spChg chg="mod">
          <ac:chgData name="LaRocco, Susan" userId="S::slarocco0603@curry.edu::88dacf9e-df2d-4dd9-9dc5-91eb70fc4a86" providerId="AD" clId="Web-{6D2A1A37-FA4E-2EE1-DE43-C21719F23901}" dt="2023-09-18T01:01:04.657" v="61" actId="1076"/>
          <ac:spMkLst>
            <pc:docMk/>
            <pc:sldMk cId="1149562869" sldId="281"/>
            <ac:spMk id="2" creationId="{8BBCFA4C-9028-E7ED-9266-8053FAA1B0C8}"/>
          </ac:spMkLst>
        </pc:spChg>
        <pc:spChg chg="add mod">
          <ac:chgData name="LaRocco, Susan" userId="S::slarocco0603@curry.edu::88dacf9e-df2d-4dd9-9dc5-91eb70fc4a86" providerId="AD" clId="Web-{6D2A1A37-FA4E-2EE1-DE43-C21719F23901}" dt="2023-09-18T00:48:03.830" v="0"/>
          <ac:spMkLst>
            <pc:docMk/>
            <pc:sldMk cId="1149562869" sldId="281"/>
            <ac:spMk id="3" creationId="{2D8BF2FD-3B8C-540A-95E7-09A2642452FD}"/>
          </ac:spMkLst>
        </pc:spChg>
      </pc:sldChg>
      <pc:sldChg chg="addSp modSp">
        <pc:chgData name="LaRocco, Susan" userId="S::slarocco0603@curry.edu::88dacf9e-df2d-4dd9-9dc5-91eb70fc4a86" providerId="AD" clId="Web-{6D2A1A37-FA4E-2EE1-DE43-C21719F23901}" dt="2023-09-18T00:59:54.355" v="52" actId="14100"/>
        <pc:sldMkLst>
          <pc:docMk/>
          <pc:sldMk cId="1405530133" sldId="282"/>
        </pc:sldMkLst>
        <pc:spChg chg="mod">
          <ac:chgData name="LaRocco, Susan" userId="S::slarocco0603@curry.edu::88dacf9e-df2d-4dd9-9dc5-91eb70fc4a86" providerId="AD" clId="Web-{6D2A1A37-FA4E-2EE1-DE43-C21719F23901}" dt="2023-09-18T00:59:54.355" v="52" actId="14100"/>
          <ac:spMkLst>
            <pc:docMk/>
            <pc:sldMk cId="1405530133" sldId="282"/>
            <ac:spMk id="2" creationId="{9E1278D8-0195-112E-59E4-4766FE4837CB}"/>
          </ac:spMkLst>
        </pc:spChg>
        <pc:spChg chg="add mod">
          <ac:chgData name="LaRocco, Susan" userId="S::slarocco0603@curry.edu::88dacf9e-df2d-4dd9-9dc5-91eb70fc4a86" providerId="AD" clId="Web-{6D2A1A37-FA4E-2EE1-DE43-C21719F23901}" dt="2023-09-18T00:48:03.830" v="0"/>
          <ac:spMkLst>
            <pc:docMk/>
            <pc:sldMk cId="1405530133" sldId="282"/>
            <ac:spMk id="4" creationId="{BDA1117E-6C35-3FD9-B646-7EBEA4F03C75}"/>
          </ac:spMkLst>
        </pc:spChg>
      </pc:sldChg>
      <pc:sldChg chg="addSp modSp">
        <pc:chgData name="LaRocco, Susan" userId="S::slarocco0603@curry.edu::88dacf9e-df2d-4dd9-9dc5-91eb70fc4a86" providerId="AD" clId="Web-{6D2A1A37-FA4E-2EE1-DE43-C21719F23901}" dt="2023-09-18T00:48:03.830" v="0"/>
        <pc:sldMkLst>
          <pc:docMk/>
          <pc:sldMk cId="1133125247" sldId="283"/>
        </pc:sldMkLst>
        <pc:spChg chg="add mod">
          <ac:chgData name="LaRocco, Susan" userId="S::slarocco0603@curry.edu::88dacf9e-df2d-4dd9-9dc5-91eb70fc4a86" providerId="AD" clId="Web-{6D2A1A37-FA4E-2EE1-DE43-C21719F23901}" dt="2023-09-18T00:48:03.830" v="0"/>
          <ac:spMkLst>
            <pc:docMk/>
            <pc:sldMk cId="1133125247" sldId="283"/>
            <ac:spMk id="4" creationId="{9CFF0E80-99F9-B57A-E12C-7234C594BFB9}"/>
          </ac:spMkLst>
        </pc:spChg>
      </pc:sldChg>
      <pc:sldChg chg="addSp modSp">
        <pc:chgData name="LaRocco, Susan" userId="S::slarocco0603@curry.edu::88dacf9e-df2d-4dd9-9dc5-91eb70fc4a86" providerId="AD" clId="Web-{6D2A1A37-FA4E-2EE1-DE43-C21719F23901}" dt="2023-09-18T00:56:46.246" v="34" actId="14100"/>
        <pc:sldMkLst>
          <pc:docMk/>
          <pc:sldMk cId="93353507" sldId="284"/>
        </pc:sldMkLst>
        <pc:spChg chg="mod">
          <ac:chgData name="LaRocco, Susan" userId="S::slarocco0603@curry.edu::88dacf9e-df2d-4dd9-9dc5-91eb70fc4a86" providerId="AD" clId="Web-{6D2A1A37-FA4E-2EE1-DE43-C21719F23901}" dt="2023-09-18T00:56:46.246" v="34" actId="14100"/>
          <ac:spMkLst>
            <pc:docMk/>
            <pc:sldMk cId="93353507" sldId="284"/>
            <ac:spMk id="3" creationId="{2DE8D9EA-99A8-645C-432D-87F0E3874FAA}"/>
          </ac:spMkLst>
        </pc:spChg>
        <pc:spChg chg="add mod">
          <ac:chgData name="LaRocco, Susan" userId="S::slarocco0603@curry.edu::88dacf9e-df2d-4dd9-9dc5-91eb70fc4a86" providerId="AD" clId="Web-{6D2A1A37-FA4E-2EE1-DE43-C21719F23901}" dt="2023-09-18T00:48:03.830" v="0"/>
          <ac:spMkLst>
            <pc:docMk/>
            <pc:sldMk cId="93353507" sldId="284"/>
            <ac:spMk id="4" creationId="{4170649E-0ECD-65CD-4454-1F50E23A0948}"/>
          </ac:spMkLst>
        </pc:spChg>
      </pc:sldChg>
      <pc:sldChg chg="addSp modSp">
        <pc:chgData name="LaRocco, Susan" userId="S::slarocco0603@curry.edu::88dacf9e-df2d-4dd9-9dc5-91eb70fc4a86" providerId="AD" clId="Web-{6D2A1A37-FA4E-2EE1-DE43-C21719F23901}" dt="2023-09-18T00:48:03.830" v="0"/>
        <pc:sldMkLst>
          <pc:docMk/>
          <pc:sldMk cId="164619951" sldId="285"/>
        </pc:sldMkLst>
        <pc:spChg chg="add mod">
          <ac:chgData name="LaRocco, Susan" userId="S::slarocco0603@curry.edu::88dacf9e-df2d-4dd9-9dc5-91eb70fc4a86" providerId="AD" clId="Web-{6D2A1A37-FA4E-2EE1-DE43-C21719F23901}" dt="2023-09-18T00:48:03.830" v="0"/>
          <ac:spMkLst>
            <pc:docMk/>
            <pc:sldMk cId="164619951" sldId="285"/>
            <ac:spMk id="4" creationId="{807C0A51-31B5-C9DC-B2D7-2EAE5F61CC9C}"/>
          </ac:spMkLst>
        </pc:spChg>
      </pc:sldChg>
      <pc:sldMasterChg chg="mod modSldLayout">
        <pc:chgData name="LaRocco, Susan" userId="S::slarocco0603@curry.edu::88dacf9e-df2d-4dd9-9dc5-91eb70fc4a86" providerId="AD" clId="Web-{6D2A1A37-FA4E-2EE1-DE43-C21719F23901}" dt="2023-09-18T00:48:03.830" v="0"/>
        <pc:sldMasterMkLst>
          <pc:docMk/>
          <pc:sldMasterMk cId="702192417" sldId="2147483677"/>
        </pc:sldMasterMkLst>
        <pc:sldLayoutChg chg="mod">
          <pc:chgData name="LaRocco, Susan" userId="S::slarocco0603@curry.edu::88dacf9e-df2d-4dd9-9dc5-91eb70fc4a86" providerId="AD" clId="Web-{6D2A1A37-FA4E-2EE1-DE43-C21719F23901}" dt="2023-09-18T00:48:03.830" v="0"/>
          <pc:sldLayoutMkLst>
            <pc:docMk/>
            <pc:sldMasterMk cId="702192417" sldId="2147483677"/>
            <pc:sldLayoutMk cId="1820821302" sldId="2147483678"/>
          </pc:sldLayoutMkLst>
        </pc:sldLayoutChg>
        <pc:sldLayoutChg chg="mod">
          <pc:chgData name="LaRocco, Susan" userId="S::slarocco0603@curry.edu::88dacf9e-df2d-4dd9-9dc5-91eb70fc4a86" providerId="AD" clId="Web-{6D2A1A37-FA4E-2EE1-DE43-C21719F23901}" dt="2023-09-18T00:48:03.830" v="0"/>
          <pc:sldLayoutMkLst>
            <pc:docMk/>
            <pc:sldMasterMk cId="702192417" sldId="2147483677"/>
            <pc:sldLayoutMk cId="1343474315" sldId="2147483679"/>
          </pc:sldLayoutMkLst>
        </pc:sldLayoutChg>
        <pc:sldLayoutChg chg="mod">
          <pc:chgData name="LaRocco, Susan" userId="S::slarocco0603@curry.edu::88dacf9e-df2d-4dd9-9dc5-91eb70fc4a86" providerId="AD" clId="Web-{6D2A1A37-FA4E-2EE1-DE43-C21719F23901}" dt="2023-09-18T00:48:03.830" v="0"/>
          <pc:sldLayoutMkLst>
            <pc:docMk/>
            <pc:sldMasterMk cId="702192417" sldId="2147483677"/>
            <pc:sldLayoutMk cId="1747987854" sldId="2147483680"/>
          </pc:sldLayoutMkLst>
        </pc:sldLayoutChg>
        <pc:sldLayoutChg chg="mod">
          <pc:chgData name="LaRocco, Susan" userId="S::slarocco0603@curry.edu::88dacf9e-df2d-4dd9-9dc5-91eb70fc4a86" providerId="AD" clId="Web-{6D2A1A37-FA4E-2EE1-DE43-C21719F23901}" dt="2023-09-18T00:48:03.830" v="0"/>
          <pc:sldLayoutMkLst>
            <pc:docMk/>
            <pc:sldMasterMk cId="702192417" sldId="2147483677"/>
            <pc:sldLayoutMk cId="3277973266" sldId="2147483681"/>
          </pc:sldLayoutMkLst>
        </pc:sldLayoutChg>
        <pc:sldLayoutChg chg="mod">
          <pc:chgData name="LaRocco, Susan" userId="S::slarocco0603@curry.edu::88dacf9e-df2d-4dd9-9dc5-91eb70fc4a86" providerId="AD" clId="Web-{6D2A1A37-FA4E-2EE1-DE43-C21719F23901}" dt="2023-09-18T00:48:03.830" v="0"/>
          <pc:sldLayoutMkLst>
            <pc:docMk/>
            <pc:sldMasterMk cId="702192417" sldId="2147483677"/>
            <pc:sldLayoutMk cId="4077069513" sldId="2147483682"/>
          </pc:sldLayoutMkLst>
        </pc:sldLayoutChg>
        <pc:sldLayoutChg chg="mod">
          <pc:chgData name="LaRocco, Susan" userId="S::slarocco0603@curry.edu::88dacf9e-df2d-4dd9-9dc5-91eb70fc4a86" providerId="AD" clId="Web-{6D2A1A37-FA4E-2EE1-DE43-C21719F23901}" dt="2023-09-18T00:48:03.830" v="0"/>
          <pc:sldLayoutMkLst>
            <pc:docMk/>
            <pc:sldMasterMk cId="702192417" sldId="2147483677"/>
            <pc:sldLayoutMk cId="3918975126" sldId="2147483683"/>
          </pc:sldLayoutMkLst>
        </pc:sldLayoutChg>
        <pc:sldLayoutChg chg="mod">
          <pc:chgData name="LaRocco, Susan" userId="S::slarocco0603@curry.edu::88dacf9e-df2d-4dd9-9dc5-91eb70fc4a86" providerId="AD" clId="Web-{6D2A1A37-FA4E-2EE1-DE43-C21719F23901}" dt="2023-09-18T00:48:03.830" v="0"/>
          <pc:sldLayoutMkLst>
            <pc:docMk/>
            <pc:sldMasterMk cId="702192417" sldId="2147483677"/>
            <pc:sldLayoutMk cId="893678806" sldId="2147483684"/>
          </pc:sldLayoutMkLst>
        </pc:sldLayoutChg>
        <pc:sldLayoutChg chg="mod">
          <pc:chgData name="LaRocco, Susan" userId="S::slarocco0603@curry.edu::88dacf9e-df2d-4dd9-9dc5-91eb70fc4a86" providerId="AD" clId="Web-{6D2A1A37-FA4E-2EE1-DE43-C21719F23901}" dt="2023-09-18T00:48:03.830" v="0"/>
          <pc:sldLayoutMkLst>
            <pc:docMk/>
            <pc:sldMasterMk cId="702192417" sldId="2147483677"/>
            <pc:sldLayoutMk cId="655579745" sldId="2147483685"/>
          </pc:sldLayoutMkLst>
        </pc:sldLayoutChg>
        <pc:sldLayoutChg chg="mod">
          <pc:chgData name="LaRocco, Susan" userId="S::slarocco0603@curry.edu::88dacf9e-df2d-4dd9-9dc5-91eb70fc4a86" providerId="AD" clId="Web-{6D2A1A37-FA4E-2EE1-DE43-C21719F23901}" dt="2023-09-18T00:48:03.830" v="0"/>
          <pc:sldLayoutMkLst>
            <pc:docMk/>
            <pc:sldMasterMk cId="702192417" sldId="2147483677"/>
            <pc:sldLayoutMk cId="1701524647" sldId="2147483686"/>
          </pc:sldLayoutMkLst>
        </pc:sldLayoutChg>
        <pc:sldLayoutChg chg="mod">
          <pc:chgData name="LaRocco, Susan" userId="S::slarocco0603@curry.edu::88dacf9e-df2d-4dd9-9dc5-91eb70fc4a86" providerId="AD" clId="Web-{6D2A1A37-FA4E-2EE1-DE43-C21719F23901}" dt="2023-09-18T00:48:03.830" v="0"/>
          <pc:sldLayoutMkLst>
            <pc:docMk/>
            <pc:sldMasterMk cId="702192417" sldId="2147483677"/>
            <pc:sldLayoutMk cId="2255317794" sldId="2147483687"/>
          </pc:sldLayoutMkLst>
        </pc:sldLayoutChg>
        <pc:sldLayoutChg chg="mod">
          <pc:chgData name="LaRocco, Susan" userId="S::slarocco0603@curry.edu::88dacf9e-df2d-4dd9-9dc5-91eb70fc4a86" providerId="AD" clId="Web-{6D2A1A37-FA4E-2EE1-DE43-C21719F23901}" dt="2023-09-18T00:48:03.830" v="0"/>
          <pc:sldLayoutMkLst>
            <pc:docMk/>
            <pc:sldMasterMk cId="702192417" sldId="2147483677"/>
            <pc:sldLayoutMk cId="3333169809" sldId="2147483688"/>
          </pc:sldLayoutMkLst>
        </pc:sldLayoutChg>
        <pc:sldLayoutChg chg="mod">
          <pc:chgData name="LaRocco, Susan" userId="S::slarocco0603@curry.edu::88dacf9e-df2d-4dd9-9dc5-91eb70fc4a86" providerId="AD" clId="Web-{6D2A1A37-FA4E-2EE1-DE43-C21719F23901}" dt="2023-09-18T00:48:03.830" v="0"/>
          <pc:sldLayoutMkLst>
            <pc:docMk/>
            <pc:sldMasterMk cId="702192417" sldId="2147483677"/>
            <pc:sldLayoutMk cId="4158651982" sldId="2147483689"/>
          </pc:sldLayoutMkLst>
        </pc:sldLayoutChg>
        <pc:sldLayoutChg chg="mod">
          <pc:chgData name="LaRocco, Susan" userId="S::slarocco0603@curry.edu::88dacf9e-df2d-4dd9-9dc5-91eb70fc4a86" providerId="AD" clId="Web-{6D2A1A37-FA4E-2EE1-DE43-C21719F23901}" dt="2023-09-18T00:48:03.830" v="0"/>
          <pc:sldLayoutMkLst>
            <pc:docMk/>
            <pc:sldMasterMk cId="702192417" sldId="2147483677"/>
            <pc:sldLayoutMk cId="247269052" sldId="2147483690"/>
          </pc:sldLayoutMkLst>
        </pc:sldLayoutChg>
        <pc:sldLayoutChg chg="mod">
          <pc:chgData name="LaRocco, Susan" userId="S::slarocco0603@curry.edu::88dacf9e-df2d-4dd9-9dc5-91eb70fc4a86" providerId="AD" clId="Web-{6D2A1A37-FA4E-2EE1-DE43-C21719F23901}" dt="2023-09-18T00:48:03.830" v="0"/>
          <pc:sldLayoutMkLst>
            <pc:docMk/>
            <pc:sldMasterMk cId="702192417" sldId="2147483677"/>
            <pc:sldLayoutMk cId="2101550490" sldId="2147483691"/>
          </pc:sldLayoutMkLst>
        </pc:sldLayoutChg>
        <pc:sldLayoutChg chg="mod">
          <pc:chgData name="LaRocco, Susan" userId="S::slarocco0603@curry.edu::88dacf9e-df2d-4dd9-9dc5-91eb70fc4a86" providerId="AD" clId="Web-{6D2A1A37-FA4E-2EE1-DE43-C21719F23901}" dt="2023-09-18T00:48:03.830" v="0"/>
          <pc:sldLayoutMkLst>
            <pc:docMk/>
            <pc:sldMasterMk cId="702192417" sldId="2147483677"/>
            <pc:sldLayoutMk cId="401138395" sldId="2147483692"/>
          </pc:sldLayoutMkLst>
        </pc:sldLayoutChg>
        <pc:sldLayoutChg chg="mod">
          <pc:chgData name="LaRocco, Susan" userId="S::slarocco0603@curry.edu::88dacf9e-df2d-4dd9-9dc5-91eb70fc4a86" providerId="AD" clId="Web-{6D2A1A37-FA4E-2EE1-DE43-C21719F23901}" dt="2023-09-18T00:48:03.830" v="0"/>
          <pc:sldLayoutMkLst>
            <pc:docMk/>
            <pc:sldMasterMk cId="702192417" sldId="2147483677"/>
            <pc:sldLayoutMk cId="772654563" sldId="2147483693"/>
          </pc:sldLayoutMkLst>
        </pc:sldLayoutChg>
      </pc:sldMasterChg>
    </pc:docChg>
  </pc:docChgLst>
  <pc:docChgLst>
    <pc:chgData name="LaRocco, Susan" userId="S::slarocco0603@curry.edu::88dacf9e-df2d-4dd9-9dc5-91eb70fc4a86" providerId="AD" clId="Web-{D0A7A10F-D79E-27EC-1C80-16BCFD1E5862}"/>
    <pc:docChg chg="modSld">
      <pc:chgData name="LaRocco, Susan" userId="S::slarocco0603@curry.edu::88dacf9e-df2d-4dd9-9dc5-91eb70fc4a86" providerId="AD" clId="Web-{D0A7A10F-D79E-27EC-1C80-16BCFD1E5862}" dt="2023-09-16T18:28:16.403" v="87" actId="20577"/>
      <pc:docMkLst>
        <pc:docMk/>
      </pc:docMkLst>
      <pc:sldChg chg="modSp">
        <pc:chgData name="LaRocco, Susan" userId="S::slarocco0603@curry.edu::88dacf9e-df2d-4dd9-9dc5-91eb70fc4a86" providerId="AD" clId="Web-{D0A7A10F-D79E-27EC-1C80-16BCFD1E5862}" dt="2023-09-16T18:28:16.403" v="87" actId="20577"/>
        <pc:sldMkLst>
          <pc:docMk/>
          <pc:sldMk cId="162563255" sldId="267"/>
        </pc:sldMkLst>
        <pc:spChg chg="mod">
          <ac:chgData name="LaRocco, Susan" userId="S::slarocco0603@curry.edu::88dacf9e-df2d-4dd9-9dc5-91eb70fc4a86" providerId="AD" clId="Web-{D0A7A10F-D79E-27EC-1C80-16BCFD1E5862}" dt="2023-09-16T18:28:16.403" v="87" actId="20577"/>
          <ac:spMkLst>
            <pc:docMk/>
            <pc:sldMk cId="162563255" sldId="267"/>
            <ac:spMk id="6" creationId="{46815505-2D13-CDE3-E8D6-4EF73C3A647E}"/>
          </ac:spMkLst>
        </pc:spChg>
      </pc:sldChg>
      <pc:sldChg chg="modSp">
        <pc:chgData name="LaRocco, Susan" userId="S::slarocco0603@curry.edu::88dacf9e-df2d-4dd9-9dc5-91eb70fc4a86" providerId="AD" clId="Web-{D0A7A10F-D79E-27EC-1C80-16BCFD1E5862}" dt="2023-09-16T18:25:03.881" v="36" actId="20577"/>
        <pc:sldMkLst>
          <pc:docMk/>
          <pc:sldMk cId="288490906" sldId="280"/>
        </pc:sldMkLst>
        <pc:spChg chg="mod">
          <ac:chgData name="LaRocco, Susan" userId="S::slarocco0603@curry.edu::88dacf9e-df2d-4dd9-9dc5-91eb70fc4a86" providerId="AD" clId="Web-{D0A7A10F-D79E-27EC-1C80-16BCFD1E5862}" dt="2023-09-16T18:24:07.004" v="25" actId="14100"/>
          <ac:spMkLst>
            <pc:docMk/>
            <pc:sldMk cId="288490906" sldId="280"/>
            <ac:spMk id="4" creationId="{82CA2B62-460C-F903-6878-A10ABCC3C381}"/>
          </ac:spMkLst>
        </pc:spChg>
        <pc:spChg chg="mod">
          <ac:chgData name="LaRocco, Susan" userId="S::slarocco0603@curry.edu::88dacf9e-df2d-4dd9-9dc5-91eb70fc4a86" providerId="AD" clId="Web-{D0A7A10F-D79E-27EC-1C80-16BCFD1E5862}" dt="2023-09-16T18:25:03.881" v="36" actId="20577"/>
          <ac:spMkLst>
            <pc:docMk/>
            <pc:sldMk cId="288490906" sldId="280"/>
            <ac:spMk id="5" creationId="{3D78F6EB-1998-0ADA-B6A5-E4A7379C9495}"/>
          </ac:spMkLst>
        </pc:spChg>
      </pc:sldChg>
    </pc:docChg>
  </pc:docChgLst>
  <pc:docChgLst>
    <pc:chgData name="LaRocco, Susan" userId="S::slarocco0603@curry.edu::88dacf9e-df2d-4dd9-9dc5-91eb70fc4a86" providerId="AD" clId="Web-{AE8CD92F-5FAD-D337-2256-4E2489A083D7}"/>
    <pc:docChg chg="modSld">
      <pc:chgData name="LaRocco, Susan" userId="S::slarocco0603@curry.edu::88dacf9e-df2d-4dd9-9dc5-91eb70fc4a86" providerId="AD" clId="Web-{AE8CD92F-5FAD-D337-2256-4E2489A083D7}" dt="2023-09-15T16:24:50.411" v="218"/>
      <pc:docMkLst>
        <pc:docMk/>
      </pc:docMkLst>
      <pc:sldChg chg="addSp modSp">
        <pc:chgData name="LaRocco, Susan" userId="S::slarocco0603@curry.edu::88dacf9e-df2d-4dd9-9dc5-91eb70fc4a86" providerId="AD" clId="Web-{AE8CD92F-5FAD-D337-2256-4E2489A083D7}" dt="2023-09-15T16:24:50.411" v="218"/>
        <pc:sldMkLst>
          <pc:docMk/>
          <pc:sldMk cId="2368825972" sldId="268"/>
        </pc:sldMkLst>
        <pc:graphicFrameChg chg="add mod modGraphic">
          <ac:chgData name="LaRocco, Susan" userId="S::slarocco0603@curry.edu::88dacf9e-df2d-4dd9-9dc5-91eb70fc4a86" providerId="AD" clId="Web-{AE8CD92F-5FAD-D337-2256-4E2489A083D7}" dt="2023-09-15T16:24:50.411" v="218"/>
          <ac:graphicFrameMkLst>
            <pc:docMk/>
            <pc:sldMk cId="2368825972" sldId="268"/>
            <ac:graphicFrameMk id="4" creationId="{81C7E473-103A-5B99-D63A-DC1E1EE2202A}"/>
          </ac:graphicFrameMkLst>
        </pc:graphicFrameChg>
      </pc:sldChg>
    </pc:docChg>
  </pc:docChgLst>
  <pc:docChgLst>
    <pc:chgData name="LaRocco, Susan" userId="S::slarocco0603@curry.edu::88dacf9e-df2d-4dd9-9dc5-91eb70fc4a86" providerId="AD" clId="Web-{38CDAB11-BF82-2040-663E-8598C81ADE71}"/>
    <pc:docChg chg="sldOrd">
      <pc:chgData name="LaRocco, Susan" userId="S::slarocco0603@curry.edu::88dacf9e-df2d-4dd9-9dc5-91eb70fc4a86" providerId="AD" clId="Web-{38CDAB11-BF82-2040-663E-8598C81ADE71}" dt="2023-09-15T15:47:17.798" v="0"/>
      <pc:docMkLst>
        <pc:docMk/>
      </pc:docMkLst>
      <pc:sldChg chg="ord">
        <pc:chgData name="LaRocco, Susan" userId="S::slarocco0603@curry.edu::88dacf9e-df2d-4dd9-9dc5-91eb70fc4a86" providerId="AD" clId="Web-{38CDAB11-BF82-2040-663E-8598C81ADE71}" dt="2023-09-15T15:47:17.798" v="0"/>
        <pc:sldMkLst>
          <pc:docMk/>
          <pc:sldMk cId="3605104451" sldId="271"/>
        </pc:sldMkLst>
      </pc:sldChg>
    </pc:docChg>
  </pc:docChgLst>
  <pc:docChgLst>
    <pc:chgData name="LaRocco, Susan" userId="S::slarocco0603@curry.edu::88dacf9e-df2d-4dd9-9dc5-91eb70fc4a86" providerId="AD" clId="Web-{D6D3C7A4-1360-85BD-694A-09E3332578A7}"/>
    <pc:docChg chg="addSld modSld">
      <pc:chgData name="LaRocco, Susan" userId="S::slarocco0603@curry.edu::88dacf9e-df2d-4dd9-9dc5-91eb70fc4a86" providerId="AD" clId="Web-{D6D3C7A4-1360-85BD-694A-09E3332578A7}" dt="2023-09-15T18:43:56.077" v="411" actId="14100"/>
      <pc:docMkLst>
        <pc:docMk/>
      </pc:docMkLst>
      <pc:sldChg chg="modSp">
        <pc:chgData name="LaRocco, Susan" userId="S::slarocco0603@curry.edu::88dacf9e-df2d-4dd9-9dc5-91eb70fc4a86" providerId="AD" clId="Web-{D6D3C7A4-1360-85BD-694A-09E3332578A7}" dt="2023-09-15T18:10:41.042" v="107" actId="20577"/>
        <pc:sldMkLst>
          <pc:docMk/>
          <pc:sldMk cId="751867425" sldId="265"/>
        </pc:sldMkLst>
        <pc:spChg chg="mod">
          <ac:chgData name="LaRocco, Susan" userId="S::slarocco0603@curry.edu::88dacf9e-df2d-4dd9-9dc5-91eb70fc4a86" providerId="AD" clId="Web-{D6D3C7A4-1360-85BD-694A-09E3332578A7}" dt="2023-09-15T18:10:41.042" v="107" actId="20577"/>
          <ac:spMkLst>
            <pc:docMk/>
            <pc:sldMk cId="751867425" sldId="265"/>
            <ac:spMk id="4" creationId="{5FE56B58-7A12-A499-2F8C-FD4665B198CF}"/>
          </ac:spMkLst>
        </pc:spChg>
      </pc:sldChg>
      <pc:sldChg chg="modSp">
        <pc:chgData name="LaRocco, Susan" userId="S::slarocco0603@curry.edu::88dacf9e-df2d-4dd9-9dc5-91eb70fc4a86" providerId="AD" clId="Web-{D6D3C7A4-1360-85BD-694A-09E3332578A7}" dt="2023-09-15T18:38:06.628" v="339"/>
        <pc:sldMkLst>
          <pc:docMk/>
          <pc:sldMk cId="2368825972" sldId="268"/>
        </pc:sldMkLst>
        <pc:graphicFrameChg chg="mod modGraphic">
          <ac:chgData name="LaRocco, Susan" userId="S::slarocco0603@curry.edu::88dacf9e-df2d-4dd9-9dc5-91eb70fc4a86" providerId="AD" clId="Web-{D6D3C7A4-1360-85BD-694A-09E3332578A7}" dt="2023-09-15T18:38:06.628" v="339"/>
          <ac:graphicFrameMkLst>
            <pc:docMk/>
            <pc:sldMk cId="2368825972" sldId="268"/>
            <ac:graphicFrameMk id="4" creationId="{81C7E473-103A-5B99-D63A-DC1E1EE2202A}"/>
          </ac:graphicFrameMkLst>
        </pc:graphicFrameChg>
      </pc:sldChg>
      <pc:sldChg chg="modSp">
        <pc:chgData name="LaRocco, Susan" userId="S::slarocco0603@curry.edu::88dacf9e-df2d-4dd9-9dc5-91eb70fc4a86" providerId="AD" clId="Web-{D6D3C7A4-1360-85BD-694A-09E3332578A7}" dt="2023-09-15T18:29:58.236" v="337" actId="20577"/>
        <pc:sldMkLst>
          <pc:docMk/>
          <pc:sldMk cId="2368934055" sldId="273"/>
        </pc:sldMkLst>
        <pc:spChg chg="mod">
          <ac:chgData name="LaRocco, Susan" userId="S::slarocco0603@curry.edu::88dacf9e-df2d-4dd9-9dc5-91eb70fc4a86" providerId="AD" clId="Web-{D6D3C7A4-1360-85BD-694A-09E3332578A7}" dt="2023-09-15T18:29:58.236" v="337" actId="20577"/>
          <ac:spMkLst>
            <pc:docMk/>
            <pc:sldMk cId="2368934055" sldId="273"/>
            <ac:spMk id="4" creationId="{3B4CFFAF-D5C6-2EE1-9A72-EF207C403978}"/>
          </ac:spMkLst>
        </pc:spChg>
      </pc:sldChg>
      <pc:sldChg chg="modSp">
        <pc:chgData name="LaRocco, Susan" userId="S::slarocco0603@curry.edu::88dacf9e-df2d-4dd9-9dc5-91eb70fc4a86" providerId="AD" clId="Web-{D6D3C7A4-1360-85BD-694A-09E3332578A7}" dt="2023-09-15T18:43:56.077" v="411" actId="14100"/>
        <pc:sldMkLst>
          <pc:docMk/>
          <pc:sldMk cId="1563143127" sldId="275"/>
        </pc:sldMkLst>
        <pc:spChg chg="mod">
          <ac:chgData name="LaRocco, Susan" userId="S::slarocco0603@curry.edu::88dacf9e-df2d-4dd9-9dc5-91eb70fc4a86" providerId="AD" clId="Web-{D6D3C7A4-1360-85BD-694A-09E3332578A7}" dt="2023-09-15T18:43:56.077" v="411" actId="14100"/>
          <ac:spMkLst>
            <pc:docMk/>
            <pc:sldMk cId="1563143127" sldId="275"/>
            <ac:spMk id="3" creationId="{A27A25D2-C765-8A13-6B01-39D50A0F95AF}"/>
          </ac:spMkLst>
        </pc:spChg>
      </pc:sldChg>
      <pc:sldChg chg="addSp modSp new">
        <pc:chgData name="LaRocco, Susan" userId="S::slarocco0603@curry.edu::88dacf9e-df2d-4dd9-9dc5-91eb70fc4a86" providerId="AD" clId="Web-{D6D3C7A4-1360-85BD-694A-09E3332578A7}" dt="2023-09-15T18:42:34.527" v="385" actId="1076"/>
        <pc:sldMkLst>
          <pc:docMk/>
          <pc:sldMk cId="1133125247" sldId="283"/>
        </pc:sldMkLst>
        <pc:spChg chg="mod">
          <ac:chgData name="LaRocco, Susan" userId="S::slarocco0603@curry.edu::88dacf9e-df2d-4dd9-9dc5-91eb70fc4a86" providerId="AD" clId="Web-{D6D3C7A4-1360-85BD-694A-09E3332578A7}" dt="2023-09-15T18:28:03.779" v="294" actId="14100"/>
          <ac:spMkLst>
            <pc:docMk/>
            <pc:sldMk cId="1133125247" sldId="283"/>
            <ac:spMk id="2" creationId="{6BB80482-470D-1C53-FB75-57A4845597AB}"/>
          </ac:spMkLst>
        </pc:spChg>
        <pc:spChg chg="add mod">
          <ac:chgData name="LaRocco, Susan" userId="S::slarocco0603@curry.edu::88dacf9e-df2d-4dd9-9dc5-91eb70fc4a86" providerId="AD" clId="Web-{D6D3C7A4-1360-85BD-694A-09E3332578A7}" dt="2023-09-15T18:42:34.527" v="385" actId="1076"/>
          <ac:spMkLst>
            <pc:docMk/>
            <pc:sldMk cId="1133125247" sldId="283"/>
            <ac:spMk id="3" creationId="{F1E5800B-4769-3771-0BBE-0DE135DF72E2}"/>
          </ac:spMkLst>
        </pc:spChg>
      </pc:sldChg>
    </pc:docChg>
  </pc:docChgLst>
  <pc:docChgLst>
    <pc:chgData name="LaRocco, Susan" userId="S::slarocco0603@curry.edu::88dacf9e-df2d-4dd9-9dc5-91eb70fc4a86" providerId="AD" clId="Web-{B6661819-3EA8-2437-5AB7-D665FD089FFC}"/>
    <pc:docChg chg="modSld">
      <pc:chgData name="LaRocco, Susan" userId="S::slarocco0603@curry.edu::88dacf9e-df2d-4dd9-9dc5-91eb70fc4a86" providerId="AD" clId="Web-{B6661819-3EA8-2437-5AB7-D665FD089FFC}" dt="2023-08-27T22:11:12.001" v="11" actId="14100"/>
      <pc:docMkLst>
        <pc:docMk/>
      </pc:docMkLst>
      <pc:sldChg chg="modSp">
        <pc:chgData name="LaRocco, Susan" userId="S::slarocco0603@curry.edu::88dacf9e-df2d-4dd9-9dc5-91eb70fc4a86" providerId="AD" clId="Web-{B6661819-3EA8-2437-5AB7-D665FD089FFC}" dt="2023-08-27T22:11:12.001" v="11" actId="14100"/>
        <pc:sldMkLst>
          <pc:docMk/>
          <pc:sldMk cId="2662552456" sldId="274"/>
        </pc:sldMkLst>
        <pc:spChg chg="mod">
          <ac:chgData name="LaRocco, Susan" userId="S::slarocco0603@curry.edu::88dacf9e-df2d-4dd9-9dc5-91eb70fc4a86" providerId="AD" clId="Web-{B6661819-3EA8-2437-5AB7-D665FD089FFC}" dt="2023-08-27T22:11:12.001" v="11" actId="14100"/>
          <ac:spMkLst>
            <pc:docMk/>
            <pc:sldMk cId="2662552456" sldId="274"/>
            <ac:spMk id="2" creationId="{4A70C6FC-CE2D-C488-F797-9A5DC1DDAAEB}"/>
          </ac:spMkLst>
        </pc:spChg>
        <pc:spChg chg="mod">
          <ac:chgData name="LaRocco, Susan" userId="S::slarocco0603@curry.edu::88dacf9e-df2d-4dd9-9dc5-91eb70fc4a86" providerId="AD" clId="Web-{B6661819-3EA8-2437-5AB7-D665FD089FFC}" dt="2023-08-27T22:10:26.202" v="4" actId="20577"/>
          <ac:spMkLst>
            <pc:docMk/>
            <pc:sldMk cId="2662552456" sldId="274"/>
            <ac:spMk id="4" creationId="{359D1A2B-54FD-4ACC-0F14-7FB9A9926D2D}"/>
          </ac:spMkLst>
        </pc:spChg>
      </pc:sldChg>
    </pc:docChg>
  </pc:docChgLst>
  <pc:docChgLst>
    <pc:chgData name="LaRocco, Susan" userId="S::slarocco0603@curry.edu::88dacf9e-df2d-4dd9-9dc5-91eb70fc4a86" providerId="AD" clId="Web-{B2151B1C-7C13-D575-1E1D-EF7FB22042A4}"/>
    <pc:docChg chg="addSld delSld modSld sldOrd">
      <pc:chgData name="LaRocco, Susan" userId="S::slarocco0603@curry.edu::88dacf9e-df2d-4dd9-9dc5-91eb70fc4a86" providerId="AD" clId="Web-{B2151B1C-7C13-D575-1E1D-EF7FB22042A4}" dt="2023-09-16T20:15:34.529" v="971"/>
      <pc:docMkLst>
        <pc:docMk/>
      </pc:docMkLst>
      <pc:sldChg chg="modSp ord">
        <pc:chgData name="LaRocco, Susan" userId="S::slarocco0603@curry.edu::88dacf9e-df2d-4dd9-9dc5-91eb70fc4a86" providerId="AD" clId="Web-{B2151B1C-7C13-D575-1E1D-EF7FB22042A4}" dt="2023-09-16T19:18:01.784" v="345" actId="20577"/>
        <pc:sldMkLst>
          <pc:docMk/>
          <pc:sldMk cId="3725582586" sldId="261"/>
        </pc:sldMkLst>
        <pc:spChg chg="mod">
          <ac:chgData name="LaRocco, Susan" userId="S::slarocco0603@curry.edu::88dacf9e-df2d-4dd9-9dc5-91eb70fc4a86" providerId="AD" clId="Web-{B2151B1C-7C13-D575-1E1D-EF7FB22042A4}" dt="2023-09-16T19:18:01.784" v="345" actId="20577"/>
          <ac:spMkLst>
            <pc:docMk/>
            <pc:sldMk cId="3725582586" sldId="261"/>
            <ac:spMk id="4" creationId="{00E84D7A-A514-CF88-3CCF-69B1D0759A43}"/>
          </ac:spMkLst>
        </pc:spChg>
      </pc:sldChg>
      <pc:sldChg chg="modSp">
        <pc:chgData name="LaRocco, Susan" userId="S::slarocco0603@curry.edu::88dacf9e-df2d-4dd9-9dc5-91eb70fc4a86" providerId="AD" clId="Web-{B2151B1C-7C13-D575-1E1D-EF7FB22042A4}" dt="2023-09-16T19:18:31.176" v="353" actId="20577"/>
        <pc:sldMkLst>
          <pc:docMk/>
          <pc:sldMk cId="482024127" sldId="264"/>
        </pc:sldMkLst>
        <pc:spChg chg="mod">
          <ac:chgData name="LaRocco, Susan" userId="S::slarocco0603@curry.edu::88dacf9e-df2d-4dd9-9dc5-91eb70fc4a86" providerId="AD" clId="Web-{B2151B1C-7C13-D575-1E1D-EF7FB22042A4}" dt="2023-09-16T19:18:31.176" v="353" actId="20577"/>
          <ac:spMkLst>
            <pc:docMk/>
            <pc:sldMk cId="482024127" sldId="264"/>
            <ac:spMk id="4" creationId="{804C86D7-183B-BC20-A118-F7F3E800A790}"/>
          </ac:spMkLst>
        </pc:spChg>
      </pc:sldChg>
      <pc:sldChg chg="modSp">
        <pc:chgData name="LaRocco, Susan" userId="S::slarocco0603@curry.edu::88dacf9e-df2d-4dd9-9dc5-91eb70fc4a86" providerId="AD" clId="Web-{B2151B1C-7C13-D575-1E1D-EF7FB22042A4}" dt="2023-09-16T19:00:12.719" v="227" actId="20577"/>
        <pc:sldMkLst>
          <pc:docMk/>
          <pc:sldMk cId="751867425" sldId="265"/>
        </pc:sldMkLst>
        <pc:spChg chg="mod">
          <ac:chgData name="LaRocco, Susan" userId="S::slarocco0603@curry.edu::88dacf9e-df2d-4dd9-9dc5-91eb70fc4a86" providerId="AD" clId="Web-{B2151B1C-7C13-D575-1E1D-EF7FB22042A4}" dt="2023-09-16T18:53:52.031" v="142" actId="14100"/>
          <ac:spMkLst>
            <pc:docMk/>
            <pc:sldMk cId="751867425" sldId="265"/>
            <ac:spMk id="2" creationId="{CC2A3947-8B8F-BA41-5E6C-EAE7BC8B51E0}"/>
          </ac:spMkLst>
        </pc:spChg>
        <pc:spChg chg="mod">
          <ac:chgData name="LaRocco, Susan" userId="S::slarocco0603@curry.edu::88dacf9e-df2d-4dd9-9dc5-91eb70fc4a86" providerId="AD" clId="Web-{B2151B1C-7C13-D575-1E1D-EF7FB22042A4}" dt="2023-09-16T19:00:12.719" v="227" actId="20577"/>
          <ac:spMkLst>
            <pc:docMk/>
            <pc:sldMk cId="751867425" sldId="265"/>
            <ac:spMk id="4" creationId="{5FE56B58-7A12-A499-2F8C-FD4665B198CF}"/>
          </ac:spMkLst>
        </pc:spChg>
      </pc:sldChg>
      <pc:sldChg chg="modSp">
        <pc:chgData name="LaRocco, Susan" userId="S::slarocco0603@curry.edu::88dacf9e-df2d-4dd9-9dc5-91eb70fc4a86" providerId="AD" clId="Web-{B2151B1C-7C13-D575-1E1D-EF7FB22042A4}" dt="2023-09-16T19:33:30.207" v="545" actId="14100"/>
        <pc:sldMkLst>
          <pc:docMk/>
          <pc:sldMk cId="3588664917" sldId="269"/>
        </pc:sldMkLst>
        <pc:spChg chg="mod">
          <ac:chgData name="LaRocco, Susan" userId="S::slarocco0603@curry.edu::88dacf9e-df2d-4dd9-9dc5-91eb70fc4a86" providerId="AD" clId="Web-{B2151B1C-7C13-D575-1E1D-EF7FB22042A4}" dt="2023-09-16T19:33:30.207" v="545" actId="14100"/>
          <ac:spMkLst>
            <pc:docMk/>
            <pc:sldMk cId="3588664917" sldId="269"/>
            <ac:spMk id="5" creationId="{C77D7174-CAB4-86AA-6217-7A873A831DE1}"/>
          </ac:spMkLst>
        </pc:spChg>
      </pc:sldChg>
      <pc:sldChg chg="addSp modSp">
        <pc:chgData name="LaRocco, Susan" userId="S::slarocco0603@curry.edu::88dacf9e-df2d-4dd9-9dc5-91eb70fc4a86" providerId="AD" clId="Web-{B2151B1C-7C13-D575-1E1D-EF7FB22042A4}" dt="2023-09-16T20:12:05.754" v="967" actId="20577"/>
        <pc:sldMkLst>
          <pc:docMk/>
          <pc:sldMk cId="2726824428" sldId="270"/>
        </pc:sldMkLst>
        <pc:spChg chg="mod">
          <ac:chgData name="LaRocco, Susan" userId="S::slarocco0603@curry.edu::88dacf9e-df2d-4dd9-9dc5-91eb70fc4a86" providerId="AD" clId="Web-{B2151B1C-7C13-D575-1E1D-EF7FB22042A4}" dt="2023-09-16T19:34:19.740" v="567" actId="14100"/>
          <ac:spMkLst>
            <pc:docMk/>
            <pc:sldMk cId="2726824428" sldId="270"/>
            <ac:spMk id="2" creationId="{98CF0F90-BB8F-A5A3-8B33-59F7CC7B3669}"/>
          </ac:spMkLst>
        </pc:spChg>
        <pc:spChg chg="add mod">
          <ac:chgData name="LaRocco, Susan" userId="S::slarocco0603@curry.edu::88dacf9e-df2d-4dd9-9dc5-91eb70fc4a86" providerId="AD" clId="Web-{B2151B1C-7C13-D575-1E1D-EF7FB22042A4}" dt="2023-09-16T20:12:05.754" v="967" actId="20577"/>
          <ac:spMkLst>
            <pc:docMk/>
            <pc:sldMk cId="2726824428" sldId="270"/>
            <ac:spMk id="4" creationId="{E3B36F18-86CF-DD93-7021-C503AE7ECA1B}"/>
          </ac:spMkLst>
        </pc:spChg>
      </pc:sldChg>
      <pc:sldChg chg="del">
        <pc:chgData name="LaRocco, Susan" userId="S::slarocco0603@curry.edu::88dacf9e-df2d-4dd9-9dc5-91eb70fc4a86" providerId="AD" clId="Web-{B2151B1C-7C13-D575-1E1D-EF7FB22042A4}" dt="2023-09-16T20:13:41.243" v="970"/>
        <pc:sldMkLst>
          <pc:docMk/>
          <pc:sldMk cId="3605104451" sldId="271"/>
        </pc:sldMkLst>
      </pc:sldChg>
      <pc:sldChg chg="modSp">
        <pc:chgData name="LaRocco, Susan" userId="S::slarocco0603@curry.edu::88dacf9e-df2d-4dd9-9dc5-91eb70fc4a86" providerId="AD" clId="Web-{B2151B1C-7C13-D575-1E1D-EF7FB22042A4}" dt="2023-09-16T19:23:05.595" v="389" actId="20577"/>
        <pc:sldMkLst>
          <pc:docMk/>
          <pc:sldMk cId="1698891107" sldId="272"/>
        </pc:sldMkLst>
        <pc:spChg chg="mod">
          <ac:chgData name="LaRocco, Susan" userId="S::slarocco0603@curry.edu::88dacf9e-df2d-4dd9-9dc5-91eb70fc4a86" providerId="AD" clId="Web-{B2151B1C-7C13-D575-1E1D-EF7FB22042A4}" dt="2023-09-16T19:23:05.595" v="389" actId="20577"/>
          <ac:spMkLst>
            <pc:docMk/>
            <pc:sldMk cId="1698891107" sldId="272"/>
            <ac:spMk id="4" creationId="{CB7338D7-709E-6A37-3C33-977FC2628265}"/>
          </ac:spMkLst>
        </pc:spChg>
      </pc:sldChg>
      <pc:sldChg chg="modSp">
        <pc:chgData name="LaRocco, Susan" userId="S::slarocco0603@curry.edu::88dacf9e-df2d-4dd9-9dc5-91eb70fc4a86" providerId="AD" clId="Web-{B2151B1C-7C13-D575-1E1D-EF7FB22042A4}" dt="2023-09-16T19:24:30.864" v="415" actId="1076"/>
        <pc:sldMkLst>
          <pc:docMk/>
          <pc:sldMk cId="2368934055" sldId="273"/>
        </pc:sldMkLst>
        <pc:spChg chg="mod">
          <ac:chgData name="LaRocco, Susan" userId="S::slarocco0603@curry.edu::88dacf9e-df2d-4dd9-9dc5-91eb70fc4a86" providerId="AD" clId="Web-{B2151B1C-7C13-D575-1E1D-EF7FB22042A4}" dt="2023-09-16T18:48:36.939" v="81" actId="14100"/>
          <ac:spMkLst>
            <pc:docMk/>
            <pc:sldMk cId="2368934055" sldId="273"/>
            <ac:spMk id="2" creationId="{92EF5FFD-A19B-593A-268F-58E49B40AD5F}"/>
          </ac:spMkLst>
        </pc:spChg>
        <pc:spChg chg="mod">
          <ac:chgData name="LaRocco, Susan" userId="S::slarocco0603@curry.edu::88dacf9e-df2d-4dd9-9dc5-91eb70fc4a86" providerId="AD" clId="Web-{B2151B1C-7C13-D575-1E1D-EF7FB22042A4}" dt="2023-09-16T19:24:30.864" v="415" actId="1076"/>
          <ac:spMkLst>
            <pc:docMk/>
            <pc:sldMk cId="2368934055" sldId="273"/>
            <ac:spMk id="4" creationId="{3B4CFFAF-D5C6-2EE1-9A72-EF207C403978}"/>
          </ac:spMkLst>
        </pc:spChg>
      </pc:sldChg>
      <pc:sldChg chg="modSp ord">
        <pc:chgData name="LaRocco, Susan" userId="S::slarocco0603@curry.edu::88dacf9e-df2d-4dd9-9dc5-91eb70fc4a86" providerId="AD" clId="Web-{B2151B1C-7C13-D575-1E1D-EF7FB22042A4}" dt="2023-09-16T20:12:32.193" v="968" actId="20577"/>
        <pc:sldMkLst>
          <pc:docMk/>
          <pc:sldMk cId="3926176171" sldId="276"/>
        </pc:sldMkLst>
        <pc:spChg chg="mod">
          <ac:chgData name="LaRocco, Susan" userId="S::slarocco0603@curry.edu::88dacf9e-df2d-4dd9-9dc5-91eb70fc4a86" providerId="AD" clId="Web-{B2151B1C-7C13-D575-1E1D-EF7FB22042A4}" dt="2023-09-16T20:12:32.193" v="968" actId="20577"/>
          <ac:spMkLst>
            <pc:docMk/>
            <pc:sldMk cId="3926176171" sldId="276"/>
            <ac:spMk id="3" creationId="{EFB01C1A-871D-88AE-88EE-F17D0934D237}"/>
          </ac:spMkLst>
        </pc:spChg>
      </pc:sldChg>
      <pc:sldChg chg="del">
        <pc:chgData name="LaRocco, Susan" userId="S::slarocco0603@curry.edu::88dacf9e-df2d-4dd9-9dc5-91eb70fc4a86" providerId="AD" clId="Web-{B2151B1C-7C13-D575-1E1D-EF7FB22042A4}" dt="2023-09-16T20:15:34.529" v="971"/>
        <pc:sldMkLst>
          <pc:docMk/>
          <pc:sldMk cId="2553616442" sldId="277"/>
        </pc:sldMkLst>
      </pc:sldChg>
      <pc:sldChg chg="modSp">
        <pc:chgData name="LaRocco, Susan" userId="S::slarocco0603@curry.edu::88dacf9e-df2d-4dd9-9dc5-91eb70fc4a86" providerId="AD" clId="Web-{B2151B1C-7C13-D575-1E1D-EF7FB22042A4}" dt="2023-09-16T19:51:15.527" v="813" actId="14100"/>
        <pc:sldMkLst>
          <pc:docMk/>
          <pc:sldMk cId="1405530133" sldId="282"/>
        </pc:sldMkLst>
        <pc:spChg chg="mod">
          <ac:chgData name="LaRocco, Susan" userId="S::slarocco0603@curry.edu::88dacf9e-df2d-4dd9-9dc5-91eb70fc4a86" providerId="AD" clId="Web-{B2151B1C-7C13-D575-1E1D-EF7FB22042A4}" dt="2023-09-16T19:51:15.527" v="813" actId="14100"/>
          <ac:spMkLst>
            <pc:docMk/>
            <pc:sldMk cId="1405530133" sldId="282"/>
            <ac:spMk id="3" creationId="{5BC02056-5180-9F74-64AE-7036E9794897}"/>
          </ac:spMkLst>
        </pc:spChg>
      </pc:sldChg>
      <pc:sldChg chg="modSp ord">
        <pc:chgData name="LaRocco, Susan" userId="S::slarocco0603@curry.edu::88dacf9e-df2d-4dd9-9dc5-91eb70fc4a86" providerId="AD" clId="Web-{B2151B1C-7C13-D575-1E1D-EF7FB22042A4}" dt="2023-09-16T20:13:10.069" v="969" actId="14100"/>
        <pc:sldMkLst>
          <pc:docMk/>
          <pc:sldMk cId="1133125247" sldId="283"/>
        </pc:sldMkLst>
        <pc:spChg chg="mod">
          <ac:chgData name="LaRocco, Susan" userId="S::slarocco0603@curry.edu::88dacf9e-df2d-4dd9-9dc5-91eb70fc4a86" providerId="AD" clId="Web-{B2151B1C-7C13-D575-1E1D-EF7FB22042A4}" dt="2023-09-16T20:13:10.069" v="969" actId="14100"/>
          <ac:spMkLst>
            <pc:docMk/>
            <pc:sldMk cId="1133125247" sldId="283"/>
            <ac:spMk id="2" creationId="{6BB80482-470D-1C53-FB75-57A4845597AB}"/>
          </ac:spMkLst>
        </pc:spChg>
        <pc:spChg chg="mod">
          <ac:chgData name="LaRocco, Susan" userId="S::slarocco0603@curry.edu::88dacf9e-df2d-4dd9-9dc5-91eb70fc4a86" providerId="AD" clId="Web-{B2151B1C-7C13-D575-1E1D-EF7FB22042A4}" dt="2023-09-16T19:50:40.432" v="806" actId="20577"/>
          <ac:spMkLst>
            <pc:docMk/>
            <pc:sldMk cId="1133125247" sldId="283"/>
            <ac:spMk id="3" creationId="{F1E5800B-4769-3771-0BBE-0DE135DF72E2}"/>
          </ac:spMkLst>
        </pc:spChg>
      </pc:sldChg>
      <pc:sldChg chg="addSp modSp new">
        <pc:chgData name="LaRocco, Susan" userId="S::slarocco0603@curry.edu::88dacf9e-df2d-4dd9-9dc5-91eb70fc4a86" providerId="AD" clId="Web-{B2151B1C-7C13-D575-1E1D-EF7FB22042A4}" dt="2023-09-16T19:33:17.003" v="543" actId="20577"/>
        <pc:sldMkLst>
          <pc:docMk/>
          <pc:sldMk cId="93353507" sldId="284"/>
        </pc:sldMkLst>
        <pc:spChg chg="mod">
          <ac:chgData name="LaRocco, Susan" userId="S::slarocco0603@curry.edu::88dacf9e-df2d-4dd9-9dc5-91eb70fc4a86" providerId="AD" clId="Web-{B2151B1C-7C13-D575-1E1D-EF7FB22042A4}" dt="2023-09-16T19:20:58.636" v="356" actId="20577"/>
          <ac:spMkLst>
            <pc:docMk/>
            <pc:sldMk cId="93353507" sldId="284"/>
            <ac:spMk id="2" creationId="{96066BE3-9C26-2145-5CCF-F52F20F187B1}"/>
          </ac:spMkLst>
        </pc:spChg>
        <pc:spChg chg="add mod">
          <ac:chgData name="LaRocco, Susan" userId="S::slarocco0603@curry.edu::88dacf9e-df2d-4dd9-9dc5-91eb70fc4a86" providerId="AD" clId="Web-{B2151B1C-7C13-D575-1E1D-EF7FB22042A4}" dt="2023-09-16T19:33:17.003" v="543" actId="20577"/>
          <ac:spMkLst>
            <pc:docMk/>
            <pc:sldMk cId="93353507" sldId="284"/>
            <ac:spMk id="3" creationId="{2DE8D9EA-99A8-645C-432D-87F0E3874FAA}"/>
          </ac:spMkLst>
        </pc:spChg>
      </pc:sldChg>
      <pc:sldChg chg="addSp modSp new">
        <pc:chgData name="LaRocco, Susan" userId="S::slarocco0603@curry.edu::88dacf9e-df2d-4dd9-9dc5-91eb70fc4a86" providerId="AD" clId="Web-{B2151B1C-7C13-D575-1E1D-EF7FB22042A4}" dt="2023-09-16T19:52:54.360" v="845" actId="14100"/>
        <pc:sldMkLst>
          <pc:docMk/>
          <pc:sldMk cId="164619951" sldId="285"/>
        </pc:sldMkLst>
        <pc:spChg chg="mod">
          <ac:chgData name="LaRocco, Susan" userId="S::slarocco0603@curry.edu::88dacf9e-df2d-4dd9-9dc5-91eb70fc4a86" providerId="AD" clId="Web-{B2151B1C-7C13-D575-1E1D-EF7FB22042A4}" dt="2023-09-16T19:49:22.788" v="776" actId="14100"/>
          <ac:spMkLst>
            <pc:docMk/>
            <pc:sldMk cId="164619951" sldId="285"/>
            <ac:spMk id="2" creationId="{2BF99585-46D7-7C35-E249-613A663F3A60}"/>
          </ac:spMkLst>
        </pc:spChg>
        <pc:spChg chg="add mod">
          <ac:chgData name="LaRocco, Susan" userId="S::slarocco0603@curry.edu::88dacf9e-df2d-4dd9-9dc5-91eb70fc4a86" providerId="AD" clId="Web-{B2151B1C-7C13-D575-1E1D-EF7FB22042A4}" dt="2023-09-16T19:52:54.360" v="845" actId="14100"/>
          <ac:spMkLst>
            <pc:docMk/>
            <pc:sldMk cId="164619951" sldId="285"/>
            <ac:spMk id="3" creationId="{D8BE8E92-3114-3930-36D6-FF17E76B7798}"/>
          </ac:spMkLst>
        </pc:spChg>
      </pc:sldChg>
      <pc:sldChg chg="new del">
        <pc:chgData name="LaRocco, Susan" userId="S::slarocco0603@curry.edu::88dacf9e-df2d-4dd9-9dc5-91eb70fc4a86" providerId="AD" clId="Web-{B2151B1C-7C13-D575-1E1D-EF7FB22042A4}" dt="2023-09-16T19:48:12.847" v="765"/>
        <pc:sldMkLst>
          <pc:docMk/>
          <pc:sldMk cId="1652460002" sldId="285"/>
        </pc:sldMkLst>
      </pc:sldChg>
    </pc:docChg>
  </pc:docChgLst>
  <pc:docChgLst>
    <pc:chgData name="LaRocco, Susan" userId="S::slarocco0603@curry.edu::88dacf9e-df2d-4dd9-9dc5-91eb70fc4a86" providerId="AD" clId="Web-{B43450C6-1DCB-18DB-3E82-B2286521B063}"/>
    <pc:docChg chg="modSld">
      <pc:chgData name="LaRocco, Susan" userId="S::slarocco0603@curry.edu::88dacf9e-df2d-4dd9-9dc5-91eb70fc4a86" providerId="AD" clId="Web-{B43450C6-1DCB-18DB-3E82-B2286521B063}" dt="2023-08-24T18:13:09.630" v="17" actId="20577"/>
      <pc:docMkLst>
        <pc:docMk/>
      </pc:docMkLst>
      <pc:sldChg chg="modSp">
        <pc:chgData name="LaRocco, Susan" userId="S::slarocco0603@curry.edu::88dacf9e-df2d-4dd9-9dc5-91eb70fc4a86" providerId="AD" clId="Web-{B43450C6-1DCB-18DB-3E82-B2286521B063}" dt="2023-08-24T18:13:09.630" v="17" actId="20577"/>
        <pc:sldMkLst>
          <pc:docMk/>
          <pc:sldMk cId="858268594" sldId="262"/>
        </pc:sldMkLst>
        <pc:spChg chg="mod">
          <ac:chgData name="LaRocco, Susan" userId="S::slarocco0603@curry.edu::88dacf9e-df2d-4dd9-9dc5-91eb70fc4a86" providerId="AD" clId="Web-{B43450C6-1DCB-18DB-3E82-B2286521B063}" dt="2023-08-24T18:13:09.630" v="17" actId="20577"/>
          <ac:spMkLst>
            <pc:docMk/>
            <pc:sldMk cId="858268594" sldId="262"/>
            <ac:spMk id="4" creationId="{503D23D5-26EC-183B-06F5-B7F7E4E7577F}"/>
          </ac:spMkLst>
        </pc:spChg>
      </pc:sldChg>
    </pc:docChg>
  </pc:docChgLst>
  <pc:docChgLst>
    <pc:chgData name="LaRocco, Susan" userId="S::slarocco0603@curry.edu::88dacf9e-df2d-4dd9-9dc5-91eb70fc4a86" providerId="AD" clId="Web-{C14C70D2-E907-0CAE-46A2-C9AA170D6135}"/>
    <pc:docChg chg="modSld sldOrd">
      <pc:chgData name="LaRocco, Susan" userId="S::slarocco0603@curry.edu::88dacf9e-df2d-4dd9-9dc5-91eb70fc4a86" providerId="AD" clId="Web-{C14C70D2-E907-0CAE-46A2-C9AA170D6135}" dt="2023-09-15T15:17:30.006" v="470" actId="20577"/>
      <pc:docMkLst>
        <pc:docMk/>
      </pc:docMkLst>
      <pc:sldChg chg="modSp">
        <pc:chgData name="LaRocco, Susan" userId="S::slarocco0603@curry.edu::88dacf9e-df2d-4dd9-9dc5-91eb70fc4a86" providerId="AD" clId="Web-{C14C70D2-E907-0CAE-46A2-C9AA170D6135}" dt="2023-09-15T15:17:02.709" v="455" actId="20577"/>
        <pc:sldMkLst>
          <pc:docMk/>
          <pc:sldMk cId="858268594" sldId="262"/>
        </pc:sldMkLst>
        <pc:spChg chg="mod">
          <ac:chgData name="LaRocco, Susan" userId="S::slarocco0603@curry.edu::88dacf9e-df2d-4dd9-9dc5-91eb70fc4a86" providerId="AD" clId="Web-{C14C70D2-E907-0CAE-46A2-C9AA170D6135}" dt="2023-09-15T15:17:02.709" v="455" actId="20577"/>
          <ac:spMkLst>
            <pc:docMk/>
            <pc:sldMk cId="858268594" sldId="262"/>
            <ac:spMk id="4" creationId="{503D23D5-26EC-183B-06F5-B7F7E4E7577F}"/>
          </ac:spMkLst>
        </pc:spChg>
      </pc:sldChg>
      <pc:sldChg chg="modSp ord">
        <pc:chgData name="LaRocco, Susan" userId="S::slarocco0603@curry.edu::88dacf9e-df2d-4dd9-9dc5-91eb70fc4a86" providerId="AD" clId="Web-{C14C70D2-E907-0CAE-46A2-C9AA170D6135}" dt="2023-09-15T14:46:37.237" v="258" actId="20577"/>
        <pc:sldMkLst>
          <pc:docMk/>
          <pc:sldMk cId="162563255" sldId="267"/>
        </pc:sldMkLst>
        <pc:spChg chg="mod">
          <ac:chgData name="LaRocco, Susan" userId="S::slarocco0603@curry.edu::88dacf9e-df2d-4dd9-9dc5-91eb70fc4a86" providerId="AD" clId="Web-{C14C70D2-E907-0CAE-46A2-C9AA170D6135}" dt="2023-09-15T14:41:07.962" v="235" actId="14100"/>
          <ac:spMkLst>
            <pc:docMk/>
            <pc:sldMk cId="162563255" sldId="267"/>
            <ac:spMk id="2" creationId="{06FF978C-4964-5D5F-9821-F700C306B01B}"/>
          </ac:spMkLst>
        </pc:spChg>
        <pc:spChg chg="mod">
          <ac:chgData name="LaRocco, Susan" userId="S::slarocco0603@curry.edu::88dacf9e-df2d-4dd9-9dc5-91eb70fc4a86" providerId="AD" clId="Web-{C14C70D2-E907-0CAE-46A2-C9AA170D6135}" dt="2023-09-15T14:46:37.237" v="258" actId="20577"/>
          <ac:spMkLst>
            <pc:docMk/>
            <pc:sldMk cId="162563255" sldId="267"/>
            <ac:spMk id="6" creationId="{46815505-2D13-CDE3-E8D6-4EF73C3A647E}"/>
          </ac:spMkLst>
        </pc:spChg>
      </pc:sldChg>
      <pc:sldChg chg="addSp modSp">
        <pc:chgData name="LaRocco, Susan" userId="S::slarocco0603@curry.edu::88dacf9e-df2d-4dd9-9dc5-91eb70fc4a86" providerId="AD" clId="Web-{C14C70D2-E907-0CAE-46A2-C9AA170D6135}" dt="2023-09-15T15:17:30.006" v="470" actId="20577"/>
        <pc:sldMkLst>
          <pc:docMk/>
          <pc:sldMk cId="288490906" sldId="280"/>
        </pc:sldMkLst>
        <pc:spChg chg="mod">
          <ac:chgData name="LaRocco, Susan" userId="S::slarocco0603@curry.edu::88dacf9e-df2d-4dd9-9dc5-91eb70fc4a86" providerId="AD" clId="Web-{C14C70D2-E907-0CAE-46A2-C9AA170D6135}" dt="2023-09-15T14:30:53.680" v="117" actId="20577"/>
          <ac:spMkLst>
            <pc:docMk/>
            <pc:sldMk cId="288490906" sldId="280"/>
            <ac:spMk id="2" creationId="{7C07CB4D-8BBF-BF76-ACC7-203CF95E7141}"/>
          </ac:spMkLst>
        </pc:spChg>
        <pc:spChg chg="mod">
          <ac:chgData name="LaRocco, Susan" userId="S::slarocco0603@curry.edu::88dacf9e-df2d-4dd9-9dc5-91eb70fc4a86" providerId="AD" clId="Web-{C14C70D2-E907-0CAE-46A2-C9AA170D6135}" dt="2023-09-15T15:17:11.303" v="457" actId="20577"/>
          <ac:spMkLst>
            <pc:docMk/>
            <pc:sldMk cId="288490906" sldId="280"/>
            <ac:spMk id="3" creationId="{CDDC7EC3-A820-B5F3-F8CB-CAAE655823D9}"/>
          </ac:spMkLst>
        </pc:spChg>
        <pc:spChg chg="add mod">
          <ac:chgData name="LaRocco, Susan" userId="S::slarocco0603@curry.edu::88dacf9e-df2d-4dd9-9dc5-91eb70fc4a86" providerId="AD" clId="Web-{C14C70D2-E907-0CAE-46A2-C9AA170D6135}" dt="2023-09-15T15:17:30.006" v="470" actId="20577"/>
          <ac:spMkLst>
            <pc:docMk/>
            <pc:sldMk cId="288490906" sldId="280"/>
            <ac:spMk id="4" creationId="{82CA2B62-460C-F903-6878-A10ABCC3C381}"/>
          </ac:spMkLst>
        </pc:spChg>
      </pc:sldChg>
    </pc:docChg>
  </pc:docChgLst>
  <pc:docChgLst>
    <pc:chgData name="LaRocco, Susan" userId="S::slarocco0603@curry.edu::88dacf9e-df2d-4dd9-9dc5-91eb70fc4a86" providerId="AD" clId="Web-{BDBF9E4F-986A-2D32-611D-E501110B567D}"/>
    <pc:docChg chg="modSld">
      <pc:chgData name="LaRocco, Susan" userId="S::slarocco0603@curry.edu::88dacf9e-df2d-4dd9-9dc5-91eb70fc4a86" providerId="AD" clId="Web-{BDBF9E4F-986A-2D32-611D-E501110B567D}" dt="2023-09-16T18:38:12.793" v="81" actId="20577"/>
      <pc:docMkLst>
        <pc:docMk/>
      </pc:docMkLst>
      <pc:sldChg chg="modSp">
        <pc:chgData name="LaRocco, Susan" userId="S::slarocco0603@curry.edu::88dacf9e-df2d-4dd9-9dc5-91eb70fc4a86" providerId="AD" clId="Web-{BDBF9E4F-986A-2D32-611D-E501110B567D}" dt="2023-09-16T18:34:46.397" v="55"/>
        <pc:sldMkLst>
          <pc:docMk/>
          <pc:sldMk cId="2368825972" sldId="268"/>
        </pc:sldMkLst>
        <pc:graphicFrameChg chg="mod modGraphic">
          <ac:chgData name="LaRocco, Susan" userId="S::slarocco0603@curry.edu::88dacf9e-df2d-4dd9-9dc5-91eb70fc4a86" providerId="AD" clId="Web-{BDBF9E4F-986A-2D32-611D-E501110B567D}" dt="2023-09-16T18:34:46.397" v="55"/>
          <ac:graphicFrameMkLst>
            <pc:docMk/>
            <pc:sldMk cId="2368825972" sldId="268"/>
            <ac:graphicFrameMk id="4" creationId="{81C7E473-103A-5B99-D63A-DC1E1EE2202A}"/>
          </ac:graphicFrameMkLst>
        </pc:graphicFrameChg>
      </pc:sldChg>
      <pc:sldChg chg="modSp">
        <pc:chgData name="LaRocco, Susan" userId="S::slarocco0603@curry.edu::88dacf9e-df2d-4dd9-9dc5-91eb70fc4a86" providerId="AD" clId="Web-{BDBF9E4F-986A-2D32-611D-E501110B567D}" dt="2023-09-16T18:37:54.699" v="77" actId="14100"/>
        <pc:sldMkLst>
          <pc:docMk/>
          <pc:sldMk cId="1698891107" sldId="272"/>
        </pc:sldMkLst>
        <pc:spChg chg="mod">
          <ac:chgData name="LaRocco, Susan" userId="S::slarocco0603@curry.edu::88dacf9e-df2d-4dd9-9dc5-91eb70fc4a86" providerId="AD" clId="Web-{BDBF9E4F-986A-2D32-611D-E501110B567D}" dt="2023-09-16T18:37:46.167" v="76" actId="14100"/>
          <ac:spMkLst>
            <pc:docMk/>
            <pc:sldMk cId="1698891107" sldId="272"/>
            <ac:spMk id="2" creationId="{A70C1509-B399-BAB1-F404-2E2D19716C51}"/>
          </ac:spMkLst>
        </pc:spChg>
        <pc:spChg chg="mod">
          <ac:chgData name="LaRocco, Susan" userId="S::slarocco0603@curry.edu::88dacf9e-df2d-4dd9-9dc5-91eb70fc4a86" providerId="AD" clId="Web-{BDBF9E4F-986A-2D32-611D-E501110B567D}" dt="2023-09-16T18:37:54.699" v="77" actId="14100"/>
          <ac:spMkLst>
            <pc:docMk/>
            <pc:sldMk cId="1698891107" sldId="272"/>
            <ac:spMk id="4" creationId="{CB7338D7-709E-6A37-3C33-977FC2628265}"/>
          </ac:spMkLst>
        </pc:spChg>
        <pc:spChg chg="mod">
          <ac:chgData name="LaRocco, Susan" userId="S::slarocco0603@curry.edu::88dacf9e-df2d-4dd9-9dc5-91eb70fc4a86" providerId="AD" clId="Web-{BDBF9E4F-986A-2D32-611D-E501110B567D}" dt="2023-09-16T18:36:49.057" v="62" actId="1076"/>
          <ac:spMkLst>
            <pc:docMk/>
            <pc:sldMk cId="1698891107" sldId="272"/>
            <ac:spMk id="5" creationId="{6D2EA95B-E41C-D0F8-B2F9-6B4EFEFC8D84}"/>
          </ac:spMkLst>
        </pc:spChg>
      </pc:sldChg>
      <pc:sldChg chg="modSp">
        <pc:chgData name="LaRocco, Susan" userId="S::slarocco0603@curry.edu::88dacf9e-df2d-4dd9-9dc5-91eb70fc4a86" providerId="AD" clId="Web-{BDBF9E4F-986A-2D32-611D-E501110B567D}" dt="2023-09-16T18:38:12.793" v="81" actId="20577"/>
        <pc:sldMkLst>
          <pc:docMk/>
          <pc:sldMk cId="2368934055" sldId="273"/>
        </pc:sldMkLst>
        <pc:spChg chg="mod">
          <ac:chgData name="LaRocco, Susan" userId="S::slarocco0603@curry.edu::88dacf9e-df2d-4dd9-9dc5-91eb70fc4a86" providerId="AD" clId="Web-{BDBF9E4F-986A-2D32-611D-E501110B567D}" dt="2023-09-16T18:38:12.793" v="81" actId="20577"/>
          <ac:spMkLst>
            <pc:docMk/>
            <pc:sldMk cId="2368934055" sldId="273"/>
            <ac:spMk id="4" creationId="{3B4CFFAF-D5C6-2EE1-9A72-EF207C403978}"/>
          </ac:spMkLst>
        </pc:spChg>
      </pc:sldChg>
    </pc:docChg>
  </pc:docChgLst>
  <pc:docChgLst>
    <pc:chgData name="LaRocco, Susan" userId="S::slarocco0603@curry.edu::88dacf9e-df2d-4dd9-9dc5-91eb70fc4a86" providerId="AD" clId="Web-{D4B3FD94-E808-07DE-FB12-FC4DEBD51096}"/>
    <pc:docChg chg="addSld delSld modSld sldOrd">
      <pc:chgData name="LaRocco, Susan" userId="S::slarocco0603@curry.edu::88dacf9e-df2d-4dd9-9dc5-91eb70fc4a86" providerId="AD" clId="Web-{D4B3FD94-E808-07DE-FB12-FC4DEBD51096}" dt="2023-09-14T15:42:02.122" v="473" actId="20577"/>
      <pc:docMkLst>
        <pc:docMk/>
      </pc:docMkLst>
      <pc:sldChg chg="modSp del ord">
        <pc:chgData name="LaRocco, Susan" userId="S::slarocco0603@curry.edu::88dacf9e-df2d-4dd9-9dc5-91eb70fc4a86" providerId="AD" clId="Web-{D4B3FD94-E808-07DE-FB12-FC4DEBD51096}" dt="2023-09-14T14:22:29.445" v="28"/>
        <pc:sldMkLst>
          <pc:docMk/>
          <pc:sldMk cId="2141479418" sldId="258"/>
        </pc:sldMkLst>
        <pc:picChg chg="mod">
          <ac:chgData name="LaRocco, Susan" userId="S::slarocco0603@curry.edu::88dacf9e-df2d-4dd9-9dc5-91eb70fc4a86" providerId="AD" clId="Web-{D4B3FD94-E808-07DE-FB12-FC4DEBD51096}" dt="2023-09-14T14:19:27.750" v="11" actId="14100"/>
          <ac:picMkLst>
            <pc:docMk/>
            <pc:sldMk cId="2141479418" sldId="258"/>
            <ac:picMk id="4" creationId="{1EC489C8-3CD7-95D0-DC00-35D067E98AE2}"/>
          </ac:picMkLst>
        </pc:picChg>
      </pc:sldChg>
      <pc:sldChg chg="del">
        <pc:chgData name="LaRocco, Susan" userId="S::slarocco0603@curry.edu::88dacf9e-df2d-4dd9-9dc5-91eb70fc4a86" providerId="AD" clId="Web-{D4B3FD94-E808-07DE-FB12-FC4DEBD51096}" dt="2023-09-14T14:21:06.691" v="27"/>
        <pc:sldMkLst>
          <pc:docMk/>
          <pc:sldMk cId="4061858284" sldId="259"/>
        </pc:sldMkLst>
      </pc:sldChg>
      <pc:sldChg chg="modSp">
        <pc:chgData name="LaRocco, Susan" userId="S::slarocco0603@curry.edu::88dacf9e-df2d-4dd9-9dc5-91eb70fc4a86" providerId="AD" clId="Web-{D4B3FD94-E808-07DE-FB12-FC4DEBD51096}" dt="2023-09-14T14:55:30.540" v="255" actId="20577"/>
        <pc:sldMkLst>
          <pc:docMk/>
          <pc:sldMk cId="3725582586" sldId="261"/>
        </pc:sldMkLst>
        <pc:spChg chg="mod">
          <ac:chgData name="LaRocco, Susan" userId="S::slarocco0603@curry.edu::88dacf9e-df2d-4dd9-9dc5-91eb70fc4a86" providerId="AD" clId="Web-{D4B3FD94-E808-07DE-FB12-FC4DEBD51096}" dt="2023-09-14T14:55:30.540" v="255" actId="20577"/>
          <ac:spMkLst>
            <pc:docMk/>
            <pc:sldMk cId="3725582586" sldId="261"/>
            <ac:spMk id="4" creationId="{00E84D7A-A514-CF88-3CCF-69B1D0759A43}"/>
          </ac:spMkLst>
        </pc:spChg>
      </pc:sldChg>
      <pc:sldChg chg="ord">
        <pc:chgData name="LaRocco, Susan" userId="S::slarocco0603@curry.edu::88dacf9e-df2d-4dd9-9dc5-91eb70fc4a86" providerId="AD" clId="Web-{D4B3FD94-E808-07DE-FB12-FC4DEBD51096}" dt="2023-09-14T15:38:09.253" v="423"/>
        <pc:sldMkLst>
          <pc:docMk/>
          <pc:sldMk cId="858268594" sldId="262"/>
        </pc:sldMkLst>
      </pc:sldChg>
      <pc:sldChg chg="modSp ord">
        <pc:chgData name="LaRocco, Susan" userId="S::slarocco0603@curry.edu::88dacf9e-df2d-4dd9-9dc5-91eb70fc4a86" providerId="AD" clId="Web-{D4B3FD94-E808-07DE-FB12-FC4DEBD51096}" dt="2023-09-14T14:23:20.665" v="30"/>
        <pc:sldMkLst>
          <pc:docMk/>
          <pc:sldMk cId="464499281" sldId="263"/>
        </pc:sldMkLst>
        <pc:spChg chg="mod">
          <ac:chgData name="LaRocco, Susan" userId="S::slarocco0603@curry.edu::88dacf9e-df2d-4dd9-9dc5-91eb70fc4a86" providerId="AD" clId="Web-{D4B3FD94-E808-07DE-FB12-FC4DEBD51096}" dt="2023-09-14T14:20:55.566" v="26" actId="20577"/>
          <ac:spMkLst>
            <pc:docMk/>
            <pc:sldMk cId="464499281" sldId="263"/>
            <ac:spMk id="2" creationId="{C2EACBE0-9571-B7A6-2DE6-06650F177EFE}"/>
          </ac:spMkLst>
        </pc:spChg>
        <pc:picChg chg="mod">
          <ac:chgData name="LaRocco, Susan" userId="S::slarocco0603@curry.edu::88dacf9e-df2d-4dd9-9dc5-91eb70fc4a86" providerId="AD" clId="Web-{D4B3FD94-E808-07DE-FB12-FC4DEBD51096}" dt="2023-09-14T14:20:28.129" v="16" actId="1076"/>
          <ac:picMkLst>
            <pc:docMk/>
            <pc:sldMk cId="464499281" sldId="263"/>
            <ac:picMk id="4" creationId="{EA0AA59F-C850-4D78-F20D-7A43BA121807}"/>
          </ac:picMkLst>
        </pc:picChg>
      </pc:sldChg>
      <pc:sldChg chg="ord">
        <pc:chgData name="LaRocco, Susan" userId="S::slarocco0603@curry.edu::88dacf9e-df2d-4dd9-9dc5-91eb70fc4a86" providerId="AD" clId="Web-{D4B3FD94-E808-07DE-FB12-FC4DEBD51096}" dt="2023-09-14T14:18:06.059" v="5"/>
        <pc:sldMkLst>
          <pc:docMk/>
          <pc:sldMk cId="482024127" sldId="264"/>
        </pc:sldMkLst>
      </pc:sldChg>
      <pc:sldChg chg="modSp">
        <pc:chgData name="LaRocco, Susan" userId="S::slarocco0603@curry.edu::88dacf9e-df2d-4dd9-9dc5-91eb70fc4a86" providerId="AD" clId="Web-{D4B3FD94-E808-07DE-FB12-FC4DEBD51096}" dt="2023-09-14T14:52:12.251" v="196" actId="20577"/>
        <pc:sldMkLst>
          <pc:docMk/>
          <pc:sldMk cId="751867425" sldId="265"/>
        </pc:sldMkLst>
        <pc:spChg chg="mod">
          <ac:chgData name="LaRocco, Susan" userId="S::slarocco0603@curry.edu::88dacf9e-df2d-4dd9-9dc5-91eb70fc4a86" providerId="AD" clId="Web-{D4B3FD94-E808-07DE-FB12-FC4DEBD51096}" dt="2023-09-14T14:52:12.251" v="196" actId="20577"/>
          <ac:spMkLst>
            <pc:docMk/>
            <pc:sldMk cId="751867425" sldId="265"/>
            <ac:spMk id="4" creationId="{5FE56B58-7A12-A499-2F8C-FD4665B198CF}"/>
          </ac:spMkLst>
        </pc:spChg>
      </pc:sldChg>
      <pc:sldChg chg="modSp ord">
        <pc:chgData name="LaRocco, Susan" userId="S::slarocco0603@curry.edu::88dacf9e-df2d-4dd9-9dc5-91eb70fc4a86" providerId="AD" clId="Web-{D4B3FD94-E808-07DE-FB12-FC4DEBD51096}" dt="2023-09-14T14:23:44.073" v="32" actId="14100"/>
        <pc:sldMkLst>
          <pc:docMk/>
          <pc:sldMk cId="3056384274" sldId="266"/>
        </pc:sldMkLst>
        <pc:spChg chg="mod">
          <ac:chgData name="LaRocco, Susan" userId="S::slarocco0603@curry.edu::88dacf9e-df2d-4dd9-9dc5-91eb70fc4a86" providerId="AD" clId="Web-{D4B3FD94-E808-07DE-FB12-FC4DEBD51096}" dt="2023-09-14T14:23:44.073" v="32" actId="14100"/>
          <ac:spMkLst>
            <pc:docMk/>
            <pc:sldMk cId="3056384274" sldId="266"/>
            <ac:spMk id="2" creationId="{005C3C95-1BBD-BF8B-BF57-115A8E67E620}"/>
          </ac:spMkLst>
        </pc:spChg>
      </pc:sldChg>
      <pc:sldChg chg="addSp modSp ord">
        <pc:chgData name="LaRocco, Susan" userId="S::slarocco0603@curry.edu::88dacf9e-df2d-4dd9-9dc5-91eb70fc4a86" providerId="AD" clId="Web-{D4B3FD94-E808-07DE-FB12-FC4DEBD51096}" dt="2023-09-14T14:35:48.477" v="118" actId="20577"/>
        <pc:sldMkLst>
          <pc:docMk/>
          <pc:sldMk cId="162563255" sldId="267"/>
        </pc:sldMkLst>
        <pc:spChg chg="add mod">
          <ac:chgData name="LaRocco, Susan" userId="S::slarocco0603@curry.edu::88dacf9e-df2d-4dd9-9dc5-91eb70fc4a86" providerId="AD" clId="Web-{D4B3FD94-E808-07DE-FB12-FC4DEBD51096}" dt="2023-09-14T14:35:48.477" v="118" actId="20577"/>
          <ac:spMkLst>
            <pc:docMk/>
            <pc:sldMk cId="162563255" sldId="267"/>
            <ac:spMk id="6" creationId="{46815505-2D13-CDE3-E8D6-4EF73C3A647E}"/>
          </ac:spMkLst>
        </pc:spChg>
        <pc:picChg chg="add mod">
          <ac:chgData name="LaRocco, Susan" userId="S::slarocco0603@curry.edu::88dacf9e-df2d-4dd9-9dc5-91eb70fc4a86" providerId="AD" clId="Web-{D4B3FD94-E808-07DE-FB12-FC4DEBD51096}" dt="2023-09-14T14:27:58.692" v="87" actId="14100"/>
          <ac:picMkLst>
            <pc:docMk/>
            <pc:sldMk cId="162563255" sldId="267"/>
            <ac:picMk id="5" creationId="{5CB115AA-48DF-6F34-36D6-8C18D04D6455}"/>
          </ac:picMkLst>
        </pc:picChg>
      </pc:sldChg>
      <pc:sldChg chg="ord">
        <pc:chgData name="LaRocco, Susan" userId="S::slarocco0603@curry.edu::88dacf9e-df2d-4dd9-9dc5-91eb70fc4a86" providerId="AD" clId="Web-{D4B3FD94-E808-07DE-FB12-FC4DEBD51096}" dt="2023-09-14T14:45:54.861" v="119"/>
        <pc:sldMkLst>
          <pc:docMk/>
          <pc:sldMk cId="2368825972" sldId="268"/>
        </pc:sldMkLst>
      </pc:sldChg>
      <pc:sldChg chg="addSp modSp">
        <pc:chgData name="LaRocco, Susan" userId="S::slarocco0603@curry.edu::88dacf9e-df2d-4dd9-9dc5-91eb70fc4a86" providerId="AD" clId="Web-{D4B3FD94-E808-07DE-FB12-FC4DEBD51096}" dt="2023-09-14T14:48:44.696" v="147" actId="20577"/>
        <pc:sldMkLst>
          <pc:docMk/>
          <pc:sldMk cId="3588664917" sldId="269"/>
        </pc:sldMkLst>
        <pc:spChg chg="mod">
          <ac:chgData name="LaRocco, Susan" userId="S::slarocco0603@curry.edu::88dacf9e-df2d-4dd9-9dc5-91eb70fc4a86" providerId="AD" clId="Web-{D4B3FD94-E808-07DE-FB12-FC4DEBD51096}" dt="2023-09-14T14:47:44.349" v="135" actId="14100"/>
          <ac:spMkLst>
            <pc:docMk/>
            <pc:sldMk cId="3588664917" sldId="269"/>
            <ac:spMk id="2" creationId="{A1BE1E42-694E-F997-D4AA-7BF0878CFF72}"/>
          </ac:spMkLst>
        </pc:spChg>
        <pc:spChg chg="add mod">
          <ac:chgData name="LaRocco, Susan" userId="S::slarocco0603@curry.edu::88dacf9e-df2d-4dd9-9dc5-91eb70fc4a86" providerId="AD" clId="Web-{D4B3FD94-E808-07DE-FB12-FC4DEBD51096}" dt="2023-09-14T14:48:44.696" v="147" actId="20577"/>
          <ac:spMkLst>
            <pc:docMk/>
            <pc:sldMk cId="3588664917" sldId="269"/>
            <ac:spMk id="4" creationId="{95D10E3B-0197-5E3C-4012-DCEDD6482383}"/>
          </ac:spMkLst>
        </pc:spChg>
      </pc:sldChg>
      <pc:sldChg chg="delSp">
        <pc:chgData name="LaRocco, Susan" userId="S::slarocco0603@curry.edu::88dacf9e-df2d-4dd9-9dc5-91eb70fc4a86" providerId="AD" clId="Web-{D4B3FD94-E808-07DE-FB12-FC4DEBD51096}" dt="2023-09-14T14:25:04.576" v="35"/>
        <pc:sldMkLst>
          <pc:docMk/>
          <pc:sldMk cId="3605104451" sldId="271"/>
        </pc:sldMkLst>
        <pc:picChg chg="del">
          <ac:chgData name="LaRocco, Susan" userId="S::slarocco0603@curry.edu::88dacf9e-df2d-4dd9-9dc5-91eb70fc4a86" providerId="AD" clId="Web-{D4B3FD94-E808-07DE-FB12-FC4DEBD51096}" dt="2023-09-14T14:25:04.576" v="35"/>
          <ac:picMkLst>
            <pc:docMk/>
            <pc:sldMk cId="3605104451" sldId="271"/>
            <ac:picMk id="4" creationId="{59CB5494-F174-F56E-C2FE-99E9A7FA1948}"/>
          </ac:picMkLst>
        </pc:picChg>
      </pc:sldChg>
      <pc:sldChg chg="ord">
        <pc:chgData name="LaRocco, Susan" userId="S::slarocco0603@curry.edu::88dacf9e-df2d-4dd9-9dc5-91eb70fc4a86" providerId="AD" clId="Web-{D4B3FD94-E808-07DE-FB12-FC4DEBD51096}" dt="2023-09-14T14:17:57.418" v="3"/>
        <pc:sldMkLst>
          <pc:docMk/>
          <pc:sldMk cId="1698891107" sldId="272"/>
        </pc:sldMkLst>
      </pc:sldChg>
      <pc:sldChg chg="ord">
        <pc:chgData name="LaRocco, Susan" userId="S::slarocco0603@curry.edu::88dacf9e-df2d-4dd9-9dc5-91eb70fc4a86" providerId="AD" clId="Web-{D4B3FD94-E808-07DE-FB12-FC4DEBD51096}" dt="2023-09-14T14:18:01.918" v="4"/>
        <pc:sldMkLst>
          <pc:docMk/>
          <pc:sldMk cId="2368934055" sldId="273"/>
        </pc:sldMkLst>
      </pc:sldChg>
      <pc:sldChg chg="ord">
        <pc:chgData name="LaRocco, Susan" userId="S::slarocco0603@curry.edu::88dacf9e-df2d-4dd9-9dc5-91eb70fc4a86" providerId="AD" clId="Web-{D4B3FD94-E808-07DE-FB12-FC4DEBD51096}" dt="2023-09-14T14:17:22.151" v="0"/>
        <pc:sldMkLst>
          <pc:docMk/>
          <pc:sldMk cId="2662552456" sldId="274"/>
        </pc:sldMkLst>
      </pc:sldChg>
      <pc:sldChg chg="addSp modSp new">
        <pc:chgData name="LaRocco, Susan" userId="S::slarocco0603@curry.edu::88dacf9e-df2d-4dd9-9dc5-91eb70fc4a86" providerId="AD" clId="Web-{D4B3FD94-E808-07DE-FB12-FC4DEBD51096}" dt="2023-09-14T15:26:28.803" v="332" actId="20577"/>
        <pc:sldMkLst>
          <pc:docMk/>
          <pc:sldMk cId="1563143127" sldId="275"/>
        </pc:sldMkLst>
        <pc:spChg chg="mod">
          <ac:chgData name="LaRocco, Susan" userId="S::slarocco0603@curry.edu::88dacf9e-df2d-4dd9-9dc5-91eb70fc4a86" providerId="AD" clId="Web-{D4B3FD94-E808-07DE-FB12-FC4DEBD51096}" dt="2023-09-14T14:47:37.193" v="134" actId="20577"/>
          <ac:spMkLst>
            <pc:docMk/>
            <pc:sldMk cId="1563143127" sldId="275"/>
            <ac:spMk id="2" creationId="{A7491C71-A3AE-FCF8-68C6-DB16EDE9FD5F}"/>
          </ac:spMkLst>
        </pc:spChg>
        <pc:spChg chg="add mod">
          <ac:chgData name="LaRocco, Susan" userId="S::slarocco0603@curry.edu::88dacf9e-df2d-4dd9-9dc5-91eb70fc4a86" providerId="AD" clId="Web-{D4B3FD94-E808-07DE-FB12-FC4DEBD51096}" dt="2023-09-14T15:26:28.803" v="332" actId="20577"/>
          <ac:spMkLst>
            <pc:docMk/>
            <pc:sldMk cId="1563143127" sldId="275"/>
            <ac:spMk id="3" creationId="{A27A25D2-C765-8A13-6B01-39D50A0F95AF}"/>
          </ac:spMkLst>
        </pc:spChg>
      </pc:sldChg>
      <pc:sldChg chg="addSp modSp new">
        <pc:chgData name="LaRocco, Susan" userId="S::slarocco0603@curry.edu::88dacf9e-df2d-4dd9-9dc5-91eb70fc4a86" providerId="AD" clId="Web-{D4B3FD94-E808-07DE-FB12-FC4DEBD51096}" dt="2023-09-14T15:21:11.368" v="308" actId="20577"/>
        <pc:sldMkLst>
          <pc:docMk/>
          <pc:sldMk cId="3926176171" sldId="276"/>
        </pc:sldMkLst>
        <pc:spChg chg="mod">
          <ac:chgData name="LaRocco, Susan" userId="S::slarocco0603@curry.edu::88dacf9e-df2d-4dd9-9dc5-91eb70fc4a86" providerId="AD" clId="Web-{D4B3FD94-E808-07DE-FB12-FC4DEBD51096}" dt="2023-09-14T14:53:24.035" v="211" actId="14100"/>
          <ac:spMkLst>
            <pc:docMk/>
            <pc:sldMk cId="3926176171" sldId="276"/>
            <ac:spMk id="2" creationId="{64026C59-6A04-CFE4-703C-F37A46104D1F}"/>
          </ac:spMkLst>
        </pc:spChg>
        <pc:spChg chg="add mod">
          <ac:chgData name="LaRocco, Susan" userId="S::slarocco0603@curry.edu::88dacf9e-df2d-4dd9-9dc5-91eb70fc4a86" providerId="AD" clId="Web-{D4B3FD94-E808-07DE-FB12-FC4DEBD51096}" dt="2023-09-14T15:21:11.368" v="308" actId="20577"/>
          <ac:spMkLst>
            <pc:docMk/>
            <pc:sldMk cId="3926176171" sldId="276"/>
            <ac:spMk id="3" creationId="{EFB01C1A-871D-88AE-88EE-F17D0934D237}"/>
          </ac:spMkLst>
        </pc:spChg>
      </pc:sldChg>
      <pc:sldChg chg="addSp modSp new ord">
        <pc:chgData name="LaRocco, Susan" userId="S::slarocco0603@curry.edu::88dacf9e-df2d-4dd9-9dc5-91eb70fc4a86" providerId="AD" clId="Web-{D4B3FD94-E808-07DE-FB12-FC4DEBD51096}" dt="2023-09-14T15:20:39.882" v="302"/>
        <pc:sldMkLst>
          <pc:docMk/>
          <pc:sldMk cId="2553616442" sldId="277"/>
        </pc:sldMkLst>
        <pc:spChg chg="add mod">
          <ac:chgData name="LaRocco, Susan" userId="S::slarocco0603@curry.edu::88dacf9e-df2d-4dd9-9dc5-91eb70fc4a86" providerId="AD" clId="Web-{D4B3FD94-E808-07DE-FB12-FC4DEBD51096}" dt="2023-09-14T15:17:28.172" v="301" actId="14100"/>
          <ac:spMkLst>
            <pc:docMk/>
            <pc:sldMk cId="2553616442" sldId="277"/>
            <ac:spMk id="2" creationId="{12648201-94A6-6A1C-693A-0F4A72F81E69}"/>
          </ac:spMkLst>
        </pc:spChg>
      </pc:sldChg>
      <pc:sldChg chg="addSp modSp new del">
        <pc:chgData name="LaRocco, Susan" userId="S::slarocco0603@curry.edu::88dacf9e-df2d-4dd9-9dc5-91eb70fc4a86" providerId="AD" clId="Web-{D4B3FD94-E808-07DE-FB12-FC4DEBD51096}" dt="2023-09-14T15:36:16.373" v="420"/>
        <pc:sldMkLst>
          <pc:docMk/>
          <pc:sldMk cId="3456254041" sldId="278"/>
        </pc:sldMkLst>
        <pc:spChg chg="add mod">
          <ac:chgData name="LaRocco, Susan" userId="S::slarocco0603@curry.edu::88dacf9e-df2d-4dd9-9dc5-91eb70fc4a86" providerId="AD" clId="Web-{D4B3FD94-E808-07DE-FB12-FC4DEBD51096}" dt="2023-09-14T15:30:25" v="352" actId="20577"/>
          <ac:spMkLst>
            <pc:docMk/>
            <pc:sldMk cId="3456254041" sldId="278"/>
            <ac:spMk id="3" creationId="{C86B8BDD-10A9-34B3-D242-63D5012938BD}"/>
          </ac:spMkLst>
        </pc:spChg>
      </pc:sldChg>
      <pc:sldChg chg="addSp modSp new ord">
        <pc:chgData name="LaRocco, Susan" userId="S::slarocco0603@curry.edu::88dacf9e-df2d-4dd9-9dc5-91eb70fc4a86" providerId="AD" clId="Web-{D4B3FD94-E808-07DE-FB12-FC4DEBD51096}" dt="2023-09-14T15:37:59.315" v="422"/>
        <pc:sldMkLst>
          <pc:docMk/>
          <pc:sldMk cId="3084326910" sldId="279"/>
        </pc:sldMkLst>
        <pc:spChg chg="mod">
          <ac:chgData name="LaRocco, Susan" userId="S::slarocco0603@curry.edu::88dacf9e-df2d-4dd9-9dc5-91eb70fc4a86" providerId="AD" clId="Web-{D4B3FD94-E808-07DE-FB12-FC4DEBD51096}" dt="2023-09-14T15:35:02.762" v="411" actId="14100"/>
          <ac:spMkLst>
            <pc:docMk/>
            <pc:sldMk cId="3084326910" sldId="279"/>
            <ac:spMk id="2" creationId="{D2FC7F3E-E530-BEFC-527D-057136677EE9}"/>
          </ac:spMkLst>
        </pc:spChg>
        <pc:spChg chg="add">
          <ac:chgData name="LaRocco, Susan" userId="S::slarocco0603@curry.edu::88dacf9e-df2d-4dd9-9dc5-91eb70fc4a86" providerId="AD" clId="Web-{D4B3FD94-E808-07DE-FB12-FC4DEBD51096}" dt="2023-09-14T15:31:12.908" v="354"/>
          <ac:spMkLst>
            <pc:docMk/>
            <pc:sldMk cId="3084326910" sldId="279"/>
            <ac:spMk id="3" creationId="{05ED34C8-6EC4-5169-80CB-6786C282E8D5}"/>
          </ac:spMkLst>
        </pc:spChg>
        <pc:spChg chg="add mod">
          <ac:chgData name="LaRocco, Susan" userId="S::slarocco0603@curry.edu::88dacf9e-df2d-4dd9-9dc5-91eb70fc4a86" providerId="AD" clId="Web-{D4B3FD94-E808-07DE-FB12-FC4DEBD51096}" dt="2023-09-14T15:36:08.498" v="419" actId="20577"/>
          <ac:spMkLst>
            <pc:docMk/>
            <pc:sldMk cId="3084326910" sldId="279"/>
            <ac:spMk id="4" creationId="{AE691A01-DB9E-1BD6-79A4-0F602FF0DC4F}"/>
          </ac:spMkLst>
        </pc:spChg>
        <pc:spChg chg="add mod">
          <ac:chgData name="LaRocco, Susan" userId="S::slarocco0603@curry.edu::88dacf9e-df2d-4dd9-9dc5-91eb70fc4a86" providerId="AD" clId="Web-{D4B3FD94-E808-07DE-FB12-FC4DEBD51096}" dt="2023-09-14T15:36:37.546" v="421"/>
          <ac:spMkLst>
            <pc:docMk/>
            <pc:sldMk cId="3084326910" sldId="279"/>
            <ac:spMk id="5" creationId="{BF83B0A1-0BD1-8836-8370-178EE1C63C27}"/>
          </ac:spMkLst>
        </pc:spChg>
      </pc:sldChg>
      <pc:sldChg chg="addSp modSp new">
        <pc:chgData name="LaRocco, Susan" userId="S::slarocco0603@curry.edu::88dacf9e-df2d-4dd9-9dc5-91eb70fc4a86" providerId="AD" clId="Web-{D4B3FD94-E808-07DE-FB12-FC4DEBD51096}" dt="2023-09-14T15:42:02.122" v="473" actId="20577"/>
        <pc:sldMkLst>
          <pc:docMk/>
          <pc:sldMk cId="288490906" sldId="280"/>
        </pc:sldMkLst>
        <pc:spChg chg="mod">
          <ac:chgData name="LaRocco, Susan" userId="S::slarocco0603@curry.edu::88dacf9e-df2d-4dd9-9dc5-91eb70fc4a86" providerId="AD" clId="Web-{D4B3FD94-E808-07DE-FB12-FC4DEBD51096}" dt="2023-09-14T15:39:20.787" v="431" actId="20577"/>
          <ac:spMkLst>
            <pc:docMk/>
            <pc:sldMk cId="288490906" sldId="280"/>
            <ac:spMk id="2" creationId="{7C07CB4D-8BBF-BF76-ACC7-203CF95E7141}"/>
          </ac:spMkLst>
        </pc:spChg>
        <pc:spChg chg="add mod">
          <ac:chgData name="LaRocco, Susan" userId="S::slarocco0603@curry.edu::88dacf9e-df2d-4dd9-9dc5-91eb70fc4a86" providerId="AD" clId="Web-{D4B3FD94-E808-07DE-FB12-FC4DEBD51096}" dt="2023-09-14T15:42:02.122" v="473" actId="20577"/>
          <ac:spMkLst>
            <pc:docMk/>
            <pc:sldMk cId="288490906" sldId="280"/>
            <ac:spMk id="3" creationId="{CDDC7EC3-A820-B5F3-F8CB-CAAE655823D9}"/>
          </ac:spMkLst>
        </pc:spChg>
      </pc:sldChg>
    </pc:docChg>
  </pc:docChgLst>
  <pc:docChgLst>
    <pc:chgData name="LaRocco, Susan" userId="S::slarocco0603@curry.edu::88dacf9e-df2d-4dd9-9dc5-91eb70fc4a86" providerId="AD" clId="Web-{EBC961C7-D6C4-9A88-46E6-8BC5E0116109}"/>
    <pc:docChg chg="modSld">
      <pc:chgData name="LaRocco, Susan" userId="S::slarocco0603@curry.edu::88dacf9e-df2d-4dd9-9dc5-91eb70fc4a86" providerId="AD" clId="Web-{EBC961C7-D6C4-9A88-46E6-8BC5E0116109}" dt="2023-09-17T11:51:11.530" v="42" actId="20577"/>
      <pc:docMkLst>
        <pc:docMk/>
      </pc:docMkLst>
      <pc:sldChg chg="modSp">
        <pc:chgData name="LaRocco, Susan" userId="S::slarocco0603@curry.edu::88dacf9e-df2d-4dd9-9dc5-91eb70fc4a86" providerId="AD" clId="Web-{EBC961C7-D6C4-9A88-46E6-8BC5E0116109}" dt="2023-09-17T11:49:03.431" v="0" actId="14100"/>
        <pc:sldMkLst>
          <pc:docMk/>
          <pc:sldMk cId="1698891107" sldId="272"/>
        </pc:sldMkLst>
        <pc:spChg chg="mod">
          <ac:chgData name="LaRocco, Susan" userId="S::slarocco0603@curry.edu::88dacf9e-df2d-4dd9-9dc5-91eb70fc4a86" providerId="AD" clId="Web-{EBC961C7-D6C4-9A88-46E6-8BC5E0116109}" dt="2023-09-17T11:49:03.431" v="0" actId="14100"/>
          <ac:spMkLst>
            <pc:docMk/>
            <pc:sldMk cId="1698891107" sldId="272"/>
            <ac:spMk id="4" creationId="{CB7338D7-709E-6A37-3C33-977FC2628265}"/>
          </ac:spMkLst>
        </pc:spChg>
      </pc:sldChg>
      <pc:sldChg chg="modSp">
        <pc:chgData name="LaRocco, Susan" userId="S::slarocco0603@curry.edu::88dacf9e-df2d-4dd9-9dc5-91eb70fc4a86" providerId="AD" clId="Web-{EBC961C7-D6C4-9A88-46E6-8BC5E0116109}" dt="2023-09-17T11:51:11.530" v="42" actId="20577"/>
        <pc:sldMkLst>
          <pc:docMk/>
          <pc:sldMk cId="164619951" sldId="285"/>
        </pc:sldMkLst>
        <pc:spChg chg="mod">
          <ac:chgData name="LaRocco, Susan" userId="S::slarocco0603@curry.edu::88dacf9e-df2d-4dd9-9dc5-91eb70fc4a86" providerId="AD" clId="Web-{EBC961C7-D6C4-9A88-46E6-8BC5E0116109}" dt="2023-09-17T11:50:00.965" v="1" actId="14100"/>
          <ac:spMkLst>
            <pc:docMk/>
            <pc:sldMk cId="164619951" sldId="285"/>
            <ac:spMk id="2" creationId="{2BF99585-46D7-7C35-E249-613A663F3A60}"/>
          </ac:spMkLst>
        </pc:spChg>
        <pc:spChg chg="mod">
          <ac:chgData name="LaRocco, Susan" userId="S::slarocco0603@curry.edu::88dacf9e-df2d-4dd9-9dc5-91eb70fc4a86" providerId="AD" clId="Web-{EBC961C7-D6C4-9A88-46E6-8BC5E0116109}" dt="2023-09-17T11:51:11.530" v="42" actId="20577"/>
          <ac:spMkLst>
            <pc:docMk/>
            <pc:sldMk cId="164619951" sldId="285"/>
            <ac:spMk id="3" creationId="{D8BE8E92-3114-3930-36D6-FF17E76B7798}"/>
          </ac:spMkLst>
        </pc:spChg>
      </pc:sldChg>
    </pc:docChg>
  </pc:docChgLst>
  <pc:docChgLst>
    <pc:chgData name="LaRocco, Susan" userId="S::slarocco0603@curry.edu::88dacf9e-df2d-4dd9-9dc5-91eb70fc4a86" providerId="AD" clId="Web-{F4965A66-596E-DF78-C3B9-C0CC958AC9B7}"/>
    <pc:docChg chg="modSld sldOrd">
      <pc:chgData name="LaRocco, Susan" userId="S::slarocco0603@curry.edu::88dacf9e-df2d-4dd9-9dc5-91eb70fc4a86" providerId="AD" clId="Web-{F4965A66-596E-DF78-C3B9-C0CC958AC9B7}" dt="2023-09-15T21:20:55.780" v="456" actId="14100"/>
      <pc:docMkLst>
        <pc:docMk/>
      </pc:docMkLst>
      <pc:sldChg chg="modSp">
        <pc:chgData name="LaRocco, Susan" userId="S::slarocco0603@curry.edu::88dacf9e-df2d-4dd9-9dc5-91eb70fc4a86" providerId="AD" clId="Web-{F4965A66-596E-DF78-C3B9-C0CC958AC9B7}" dt="2023-09-15T21:11:09.121" v="325" actId="14100"/>
        <pc:sldMkLst>
          <pc:docMk/>
          <pc:sldMk cId="3725582586" sldId="261"/>
        </pc:sldMkLst>
        <pc:spChg chg="mod">
          <ac:chgData name="LaRocco, Susan" userId="S::slarocco0603@curry.edu::88dacf9e-df2d-4dd9-9dc5-91eb70fc4a86" providerId="AD" clId="Web-{F4965A66-596E-DF78-C3B9-C0CC958AC9B7}" dt="2023-09-15T21:11:09.121" v="325" actId="14100"/>
          <ac:spMkLst>
            <pc:docMk/>
            <pc:sldMk cId="3725582586" sldId="261"/>
            <ac:spMk id="4" creationId="{00E84D7A-A514-CF88-3CCF-69B1D0759A43}"/>
          </ac:spMkLst>
        </pc:spChg>
      </pc:sldChg>
      <pc:sldChg chg="modSp">
        <pc:chgData name="LaRocco, Susan" userId="S::slarocco0603@curry.edu::88dacf9e-df2d-4dd9-9dc5-91eb70fc4a86" providerId="AD" clId="Web-{F4965A66-596E-DF78-C3B9-C0CC958AC9B7}" dt="2023-09-15T20:18:18.102" v="100" actId="14100"/>
        <pc:sldMkLst>
          <pc:docMk/>
          <pc:sldMk cId="858268594" sldId="262"/>
        </pc:sldMkLst>
        <pc:spChg chg="mod">
          <ac:chgData name="LaRocco, Susan" userId="S::slarocco0603@curry.edu::88dacf9e-df2d-4dd9-9dc5-91eb70fc4a86" providerId="AD" clId="Web-{F4965A66-596E-DF78-C3B9-C0CC958AC9B7}" dt="2023-09-15T20:18:18.102" v="100" actId="14100"/>
          <ac:spMkLst>
            <pc:docMk/>
            <pc:sldMk cId="858268594" sldId="262"/>
            <ac:spMk id="4" creationId="{503D23D5-26EC-183B-06F5-B7F7E4E7577F}"/>
          </ac:spMkLst>
        </pc:spChg>
      </pc:sldChg>
      <pc:sldChg chg="addSp modSp">
        <pc:chgData name="LaRocco, Susan" userId="S::slarocco0603@curry.edu::88dacf9e-df2d-4dd9-9dc5-91eb70fc4a86" providerId="AD" clId="Web-{F4965A66-596E-DF78-C3B9-C0CC958AC9B7}" dt="2023-09-15T21:16:35.281" v="419" actId="20577"/>
        <pc:sldMkLst>
          <pc:docMk/>
          <pc:sldMk cId="482024127" sldId="264"/>
        </pc:sldMkLst>
        <pc:spChg chg="add mod">
          <ac:chgData name="LaRocco, Susan" userId="S::slarocco0603@curry.edu::88dacf9e-df2d-4dd9-9dc5-91eb70fc4a86" providerId="AD" clId="Web-{F4965A66-596E-DF78-C3B9-C0CC958AC9B7}" dt="2023-09-15T21:16:35.281" v="419" actId="20577"/>
          <ac:spMkLst>
            <pc:docMk/>
            <pc:sldMk cId="482024127" sldId="264"/>
            <ac:spMk id="4" creationId="{804C86D7-183B-BC20-A118-F7F3E800A790}"/>
          </ac:spMkLst>
        </pc:spChg>
      </pc:sldChg>
      <pc:sldChg chg="modSp ord">
        <pc:chgData name="LaRocco, Susan" userId="S::slarocco0603@curry.edu::88dacf9e-df2d-4dd9-9dc5-91eb70fc4a86" providerId="AD" clId="Web-{F4965A66-596E-DF78-C3B9-C0CC958AC9B7}" dt="2023-09-15T20:05:25.238" v="31" actId="14100"/>
        <pc:sldMkLst>
          <pc:docMk/>
          <pc:sldMk cId="3056384274" sldId="266"/>
        </pc:sldMkLst>
        <pc:spChg chg="mod">
          <ac:chgData name="LaRocco, Susan" userId="S::slarocco0603@curry.edu::88dacf9e-df2d-4dd9-9dc5-91eb70fc4a86" providerId="AD" clId="Web-{F4965A66-596E-DF78-C3B9-C0CC958AC9B7}" dt="2023-09-15T20:05:06.003" v="29" actId="14100"/>
          <ac:spMkLst>
            <pc:docMk/>
            <pc:sldMk cId="3056384274" sldId="266"/>
            <ac:spMk id="2" creationId="{005C3C95-1BBD-BF8B-BF57-115A8E67E620}"/>
          </ac:spMkLst>
        </pc:spChg>
        <pc:spChg chg="mod">
          <ac:chgData name="LaRocco, Susan" userId="S::slarocco0603@curry.edu::88dacf9e-df2d-4dd9-9dc5-91eb70fc4a86" providerId="AD" clId="Web-{F4965A66-596E-DF78-C3B9-C0CC958AC9B7}" dt="2023-09-15T20:04:30.940" v="6" actId="14100"/>
          <ac:spMkLst>
            <pc:docMk/>
            <pc:sldMk cId="3056384274" sldId="266"/>
            <ac:spMk id="7" creationId="{32562EC6-420B-7CFC-86A1-1906ED33377D}"/>
          </ac:spMkLst>
        </pc:spChg>
        <pc:spChg chg="mod">
          <ac:chgData name="LaRocco, Susan" userId="S::slarocco0603@curry.edu::88dacf9e-df2d-4dd9-9dc5-91eb70fc4a86" providerId="AD" clId="Web-{F4965A66-596E-DF78-C3B9-C0CC958AC9B7}" dt="2023-09-15T20:05:25.238" v="31" actId="14100"/>
          <ac:spMkLst>
            <pc:docMk/>
            <pc:sldMk cId="3056384274" sldId="266"/>
            <ac:spMk id="8" creationId="{035AA302-112C-0A7E-3D6C-473F48D0B15D}"/>
          </ac:spMkLst>
        </pc:spChg>
        <pc:picChg chg="mod">
          <ac:chgData name="LaRocco, Susan" userId="S::slarocco0603@curry.edu::88dacf9e-df2d-4dd9-9dc5-91eb70fc4a86" providerId="AD" clId="Web-{F4965A66-596E-DF78-C3B9-C0CC958AC9B7}" dt="2023-09-15T20:05:15.222" v="30" actId="1076"/>
          <ac:picMkLst>
            <pc:docMk/>
            <pc:sldMk cId="3056384274" sldId="266"/>
            <ac:picMk id="6" creationId="{99A5B41B-76A3-3F29-541D-1E31FD8C63EB}"/>
          </ac:picMkLst>
        </pc:picChg>
      </pc:sldChg>
      <pc:sldChg chg="addSp modSp">
        <pc:chgData name="LaRocco, Susan" userId="S::slarocco0603@curry.edu::88dacf9e-df2d-4dd9-9dc5-91eb70fc4a86" providerId="AD" clId="Web-{F4965A66-596E-DF78-C3B9-C0CC958AC9B7}" dt="2023-09-15T21:20:55.780" v="456" actId="14100"/>
        <pc:sldMkLst>
          <pc:docMk/>
          <pc:sldMk cId="3588664917" sldId="269"/>
        </pc:sldMkLst>
        <pc:spChg chg="add mod">
          <ac:chgData name="LaRocco, Susan" userId="S::slarocco0603@curry.edu::88dacf9e-df2d-4dd9-9dc5-91eb70fc4a86" providerId="AD" clId="Web-{F4965A66-596E-DF78-C3B9-C0CC958AC9B7}" dt="2023-09-15T21:20:55.780" v="456" actId="14100"/>
          <ac:spMkLst>
            <pc:docMk/>
            <pc:sldMk cId="3588664917" sldId="269"/>
            <ac:spMk id="5" creationId="{C77D7174-CAB4-86AA-6217-7A873A831DE1}"/>
          </ac:spMkLst>
        </pc:spChg>
      </pc:sldChg>
      <pc:sldChg chg="addSp modSp">
        <pc:chgData name="LaRocco, Susan" userId="S::slarocco0603@curry.edu::88dacf9e-df2d-4dd9-9dc5-91eb70fc4a86" providerId="AD" clId="Web-{F4965A66-596E-DF78-C3B9-C0CC958AC9B7}" dt="2023-09-15T20:30:57.794" v="268" actId="20577"/>
        <pc:sldMkLst>
          <pc:docMk/>
          <pc:sldMk cId="1698891107" sldId="272"/>
        </pc:sldMkLst>
        <pc:spChg chg="add mod">
          <ac:chgData name="LaRocco, Susan" userId="S::slarocco0603@curry.edu::88dacf9e-df2d-4dd9-9dc5-91eb70fc4a86" providerId="AD" clId="Web-{F4965A66-596E-DF78-C3B9-C0CC958AC9B7}" dt="2023-09-15T20:30:57.794" v="268" actId="20577"/>
          <ac:spMkLst>
            <pc:docMk/>
            <pc:sldMk cId="1698891107" sldId="272"/>
            <ac:spMk id="5" creationId="{6D2EA95B-E41C-D0F8-B2F9-6B4EFEFC8D84}"/>
          </ac:spMkLst>
        </pc:spChg>
      </pc:sldChg>
      <pc:sldChg chg="modSp">
        <pc:chgData name="LaRocco, Susan" userId="S::slarocco0603@curry.edu::88dacf9e-df2d-4dd9-9dc5-91eb70fc4a86" providerId="AD" clId="Web-{F4965A66-596E-DF78-C3B9-C0CC958AC9B7}" dt="2023-09-15T21:12:55.299" v="366" actId="20577"/>
        <pc:sldMkLst>
          <pc:docMk/>
          <pc:sldMk cId="2368934055" sldId="273"/>
        </pc:sldMkLst>
        <pc:spChg chg="mod">
          <ac:chgData name="LaRocco, Susan" userId="S::slarocco0603@curry.edu::88dacf9e-df2d-4dd9-9dc5-91eb70fc4a86" providerId="AD" clId="Web-{F4965A66-596E-DF78-C3B9-C0CC958AC9B7}" dt="2023-09-15T21:12:55.299" v="366" actId="20577"/>
          <ac:spMkLst>
            <pc:docMk/>
            <pc:sldMk cId="2368934055" sldId="273"/>
            <ac:spMk id="4" creationId="{3B4CFFAF-D5C6-2EE1-9A72-EF207C403978}"/>
          </ac:spMkLst>
        </pc:spChg>
      </pc:sldChg>
      <pc:sldChg chg="modSp">
        <pc:chgData name="LaRocco, Susan" userId="S::slarocco0603@curry.edu::88dacf9e-df2d-4dd9-9dc5-91eb70fc4a86" providerId="AD" clId="Web-{F4965A66-596E-DF78-C3B9-C0CC958AC9B7}" dt="2023-09-15T21:14:15.991" v="383" actId="14100"/>
        <pc:sldMkLst>
          <pc:docMk/>
          <pc:sldMk cId="3926176171" sldId="276"/>
        </pc:sldMkLst>
        <pc:spChg chg="mod">
          <ac:chgData name="LaRocco, Susan" userId="S::slarocco0603@curry.edu::88dacf9e-df2d-4dd9-9dc5-91eb70fc4a86" providerId="AD" clId="Web-{F4965A66-596E-DF78-C3B9-C0CC958AC9B7}" dt="2023-09-15T21:14:15.991" v="383" actId="14100"/>
          <ac:spMkLst>
            <pc:docMk/>
            <pc:sldMk cId="3926176171" sldId="276"/>
            <ac:spMk id="3" creationId="{EFB01C1A-871D-88AE-88EE-F17D0934D237}"/>
          </ac:spMkLst>
        </pc:spChg>
      </pc:sldChg>
      <pc:sldChg chg="addSp modSp">
        <pc:chgData name="LaRocco, Susan" userId="S::slarocco0603@curry.edu::88dacf9e-df2d-4dd9-9dc5-91eb70fc4a86" providerId="AD" clId="Web-{F4965A66-596E-DF78-C3B9-C0CC958AC9B7}" dt="2023-09-15T20:26:16.693" v="195" actId="20577"/>
        <pc:sldMkLst>
          <pc:docMk/>
          <pc:sldMk cId="288490906" sldId="280"/>
        </pc:sldMkLst>
        <pc:spChg chg="mod">
          <ac:chgData name="LaRocco, Susan" userId="S::slarocco0603@curry.edu::88dacf9e-df2d-4dd9-9dc5-91eb70fc4a86" providerId="AD" clId="Web-{F4965A66-596E-DF78-C3B9-C0CC958AC9B7}" dt="2023-09-15T20:26:16.693" v="195" actId="20577"/>
          <ac:spMkLst>
            <pc:docMk/>
            <pc:sldMk cId="288490906" sldId="280"/>
            <ac:spMk id="4" creationId="{82CA2B62-460C-F903-6878-A10ABCC3C381}"/>
          </ac:spMkLst>
        </pc:spChg>
        <pc:spChg chg="add mod">
          <ac:chgData name="LaRocco, Susan" userId="S::slarocco0603@curry.edu::88dacf9e-df2d-4dd9-9dc5-91eb70fc4a86" providerId="AD" clId="Web-{F4965A66-596E-DF78-C3B9-C0CC958AC9B7}" dt="2023-09-15T20:25:53.567" v="193" actId="14100"/>
          <ac:spMkLst>
            <pc:docMk/>
            <pc:sldMk cId="288490906" sldId="280"/>
            <ac:spMk id="5" creationId="{3D78F6EB-1998-0ADA-B6A5-E4A7379C9495}"/>
          </ac:spMkLst>
        </pc:spChg>
      </pc:sldChg>
      <pc:sldChg chg="modSp">
        <pc:chgData name="LaRocco, Susan" userId="S::slarocco0603@curry.edu::88dacf9e-df2d-4dd9-9dc5-91eb70fc4a86" providerId="AD" clId="Web-{F4965A66-596E-DF78-C3B9-C0CC958AC9B7}" dt="2023-09-15T21:12:28.672" v="358" actId="20577"/>
        <pc:sldMkLst>
          <pc:docMk/>
          <pc:sldMk cId="1405530133" sldId="282"/>
        </pc:sldMkLst>
        <pc:spChg chg="mod">
          <ac:chgData name="LaRocco, Susan" userId="S::slarocco0603@curry.edu::88dacf9e-df2d-4dd9-9dc5-91eb70fc4a86" providerId="AD" clId="Web-{F4965A66-596E-DF78-C3B9-C0CC958AC9B7}" dt="2023-09-15T21:12:28.672" v="358" actId="20577"/>
          <ac:spMkLst>
            <pc:docMk/>
            <pc:sldMk cId="1405530133" sldId="282"/>
            <ac:spMk id="3" creationId="{5BC02056-5180-9F74-64AE-7036E9794897}"/>
          </ac:spMkLst>
        </pc:spChg>
      </pc:sldChg>
      <pc:sldChg chg="modSp">
        <pc:chgData name="LaRocco, Susan" userId="S::slarocco0603@curry.edu::88dacf9e-df2d-4dd9-9dc5-91eb70fc4a86" providerId="AD" clId="Web-{F4965A66-596E-DF78-C3B9-C0CC958AC9B7}" dt="2023-09-15T21:15:41.668" v="399" actId="20577"/>
        <pc:sldMkLst>
          <pc:docMk/>
          <pc:sldMk cId="1133125247" sldId="283"/>
        </pc:sldMkLst>
        <pc:spChg chg="mod">
          <ac:chgData name="LaRocco, Susan" userId="S::slarocco0603@curry.edu::88dacf9e-df2d-4dd9-9dc5-91eb70fc4a86" providerId="AD" clId="Web-{F4965A66-596E-DF78-C3B9-C0CC958AC9B7}" dt="2023-09-15T21:15:41.668" v="399" actId="20577"/>
          <ac:spMkLst>
            <pc:docMk/>
            <pc:sldMk cId="1133125247" sldId="283"/>
            <ac:spMk id="3" creationId="{F1E5800B-4769-3771-0BBE-0DE135DF72E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2CBAEB-79C3-41E6-B1CE-F4CACA5139DD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E27CFD-DB1F-4117-BB29-FB33AEA65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055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A977F-2504-E741-85B4-8F01994E1F25}" type="datetimeFigureOut">
              <a:rPr lang="en-US" dirty="0"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82130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F351F-53B1-3B4C-8CD4-15B0457E8E3F}" type="datetimeFigureOut">
              <a:rPr lang="en-US" dirty="0"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317794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1E8F6-4F69-E448-82E4-3FF8C30628E4}" type="datetimeFigureOut">
              <a:rPr lang="en-US" dirty="0"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3169809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0BAD4-EC93-8B4C-97AE-9AB5F3271B19}" type="datetimeFigureOut">
              <a:rPr lang="en-US" dirty="0"/>
              <a:t>9/17/2023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651982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9050E-E079-6441-81E7-806D30677343}" type="datetimeFigureOut">
              <a:rPr lang="en-US" dirty="0"/>
              <a:t>9/17/2023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269052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30AF-FFB7-DE42-B481-AAC2589869DA}" type="datetimeFigureOut">
              <a:rPr lang="en-US" dirty="0"/>
              <a:t>9/17/2023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550490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A7C16-FAF2-2C41-B697-563997C522AD}" type="datetimeFigureOut">
              <a:rPr lang="en-US" dirty="0"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38395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D9EA-0687-604F-B97A-763B6765DF9F}" type="datetimeFigureOut">
              <a:rPr lang="en-US" dirty="0"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654563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A02F-357D-AF42-B110-A7740AFDCA1B}" type="datetimeFigureOut">
              <a:rPr lang="en-US" dirty="0"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474315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B9B27-4D02-2940-AED5-BC8F2B3B1507}" type="datetimeFigureOut">
              <a:rPr lang="en-US" dirty="0"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987854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7878-2C98-7449-BB8F-764A5EA8E558}" type="datetimeFigureOut">
              <a:rPr lang="en-US" dirty="0"/>
              <a:t>9/17/2023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973266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F403-9584-1749-B6AB-5E1C5F94527C}" type="datetimeFigureOut">
              <a:rPr lang="en-US" dirty="0"/>
              <a:t>9/17/2023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069513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0351-EB03-5444-BA93-B7E778374E24}" type="datetimeFigureOut">
              <a:rPr lang="en-US" dirty="0"/>
              <a:t>9/17/2023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975126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ADB90-FF7E-5041-AB9F-1BC0957AB829}" type="datetimeFigureOut">
              <a:rPr lang="en-US" dirty="0"/>
              <a:t>9/17/2023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78806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B8CB6-48D8-4E47-B0D3-B56230F429D0}" type="datetimeFigureOut">
              <a:rPr lang="en-US" dirty="0"/>
              <a:t>9/17/2023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579745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16D3-DCE8-CC45-8106-AE5DFCD073F9}" type="datetimeFigureOut">
              <a:rPr lang="en-US" dirty="0"/>
              <a:t>9/17/2023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524647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FFFB4-400D-1240-AB24-6F86C96D4DFB}" type="datetimeFigureOut">
              <a:rPr lang="en-US" dirty="0"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192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EC04D-3DEB-BA93-4247-D17CD5875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8693" y="1573004"/>
            <a:ext cx="7659767" cy="2498934"/>
          </a:xfrm>
        </p:spPr>
        <p:txBody>
          <a:bodyPr>
            <a:normAutofit/>
          </a:bodyPr>
          <a:lstStyle/>
          <a:p>
            <a:pPr algn="ctr"/>
            <a:r>
              <a:rPr lang="en-US" b="1"/>
              <a:t>Fifty Years in Nursing:</a:t>
            </a:r>
            <a:br>
              <a:rPr lang="en-US" b="1"/>
            </a:br>
            <a:r>
              <a:rPr lang="en-US" sz="3600" b="1"/>
              <a:t>A Personal Reflection</a:t>
            </a:r>
            <a:br>
              <a:rPr lang="en-US" sz="3600" b="1"/>
            </a:br>
            <a:br>
              <a:rPr lang="en-US" sz="2700" b="1"/>
            </a:br>
            <a:r>
              <a:rPr lang="en-US" sz="3000" b="1"/>
              <a:t>Susan A LaRocco PhD MBA RN FNAP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6F8024-33D3-AF53-1555-E1BC447BC6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100" b="1">
                <a:solidFill>
                  <a:schemeClr val="tx1"/>
                </a:solidFill>
              </a:rPr>
              <a:t>The Hope Conference </a:t>
            </a:r>
          </a:p>
          <a:p>
            <a:pPr algn="r"/>
            <a:r>
              <a:rPr lang="en-US" sz="2100" b="1">
                <a:solidFill>
                  <a:schemeClr val="tx1"/>
                </a:solidFill>
              </a:rPr>
              <a:t>September 20, 2023</a:t>
            </a:r>
          </a:p>
        </p:txBody>
      </p:sp>
    </p:spTree>
    <p:extLst>
      <p:ext uri="{BB962C8B-B14F-4D97-AF65-F5344CB8AC3E}">
        <p14:creationId xmlns:p14="http://schemas.microsoft.com/office/powerpoint/2010/main" val="749134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C1509-B399-BAB1-F404-2E2D19716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4489" y="784449"/>
            <a:ext cx="6326578" cy="679816"/>
          </a:xfrm>
        </p:spPr>
        <p:txBody>
          <a:bodyPr/>
          <a:lstStyle/>
          <a:p>
            <a:pPr algn="ctr"/>
            <a:r>
              <a:rPr lang="en-US" b="1"/>
              <a:t>The Practice Environment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35E7858-7A37-957C-BFC6-8FA565722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0631-DA78-418E-A820-0C95979A5A42}" type="slidenum">
              <a:rPr lang="en-US" smtClean="0"/>
              <a:t>10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7338D7-709E-6A37-3C33-977FC2628265}"/>
              </a:ext>
            </a:extLst>
          </p:cNvPr>
          <p:cNvSpPr txBox="1"/>
          <p:nvPr/>
        </p:nvSpPr>
        <p:spPr>
          <a:xfrm>
            <a:off x="1305468" y="1903097"/>
            <a:ext cx="7363372" cy="372409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800" b="1" dirty="0"/>
              <a:t>1980s Three Influential Books</a:t>
            </a:r>
          </a:p>
          <a:p>
            <a:endParaRPr lang="en-US" sz="2800" b="1" dirty="0"/>
          </a:p>
          <a:p>
            <a:pPr marL="714375" lvl="1" indent="-257175">
              <a:buFont typeface="Arial" panose="020B0604020202020204" pitchFamily="34" charset="0"/>
              <a:buChar char="•"/>
            </a:pPr>
            <a:r>
              <a:rPr lang="en-US" sz="2000" i="1" dirty="0"/>
              <a:t>Magnet Hospitals: Attraction and Retention of Professional Nurses </a:t>
            </a:r>
            <a:r>
              <a:rPr lang="en-US" sz="2000" dirty="0"/>
              <a:t>published by the American  Academy of Nursing (1983)</a:t>
            </a:r>
          </a:p>
          <a:p>
            <a:endParaRPr lang="en-US" sz="2000" dirty="0"/>
          </a:p>
          <a:p>
            <a:pPr marL="714375" lvl="1" indent="-257175">
              <a:buFont typeface="Arial" panose="020B0604020202020204" pitchFamily="34" charset="0"/>
              <a:buChar char="•"/>
            </a:pPr>
            <a:r>
              <a:rPr lang="en-US" sz="2000" i="1" dirty="0"/>
              <a:t>Shared Governance for Nursing: A Creative Approach to Professional Accountability </a:t>
            </a:r>
            <a:r>
              <a:rPr lang="en-US" sz="2000" dirty="0"/>
              <a:t>by O’Grady and Finnigan (1984)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714375" lvl="1" indent="-257175">
              <a:buFont typeface="Arial" panose="020B0604020202020204" pitchFamily="34" charset="0"/>
              <a:buChar char="•"/>
            </a:pPr>
            <a:r>
              <a:rPr lang="en-US" sz="2000" i="1" dirty="0"/>
              <a:t>From Novice to Expert </a:t>
            </a:r>
            <a:r>
              <a:rPr lang="en-US" sz="2000" dirty="0"/>
              <a:t>by Patricia Benner (1984)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2EA95B-E41C-D0F8-B2F9-6B4EFEFC8D84}"/>
              </a:ext>
            </a:extLst>
          </p:cNvPr>
          <p:cNvSpPr txBox="1"/>
          <p:nvPr/>
        </p:nvSpPr>
        <p:spPr>
          <a:xfrm>
            <a:off x="1159328" y="5506810"/>
            <a:ext cx="787649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891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F5FFD-A19B-593A-268F-58E49B40A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4284" y="723216"/>
            <a:ext cx="6704175" cy="832897"/>
          </a:xfrm>
        </p:spPr>
        <p:txBody>
          <a:bodyPr/>
          <a:lstStyle/>
          <a:p>
            <a:pPr algn="ctr"/>
            <a:r>
              <a:rPr lang="en-US" b="1"/>
              <a:t>The Practice Environment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F71CEA7-FE8B-C922-8654-442E39CD9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0631-DA78-418E-A820-0C95979A5A42}" type="slidenum">
              <a:rPr lang="en-US" smtClean="0"/>
              <a:t>11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4CFFAF-D5C6-2EE1-9A72-EF207C403978}"/>
              </a:ext>
            </a:extLst>
          </p:cNvPr>
          <p:cNvSpPr txBox="1"/>
          <p:nvPr/>
        </p:nvSpPr>
        <p:spPr>
          <a:xfrm>
            <a:off x="855210" y="1595302"/>
            <a:ext cx="7935685" cy="477053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800" b="1" dirty="0"/>
              <a:t>1990s</a:t>
            </a:r>
          </a:p>
          <a:p>
            <a:endParaRPr lang="en-US" sz="2800" b="1" dirty="0"/>
          </a:p>
          <a:p>
            <a:r>
              <a:rPr lang="en-US" sz="2400" b="1" dirty="0"/>
              <a:t>Magnet Hospital Program</a:t>
            </a:r>
          </a:p>
          <a:p>
            <a:pPr marL="714375" lvl="1" indent="-257175">
              <a:buFont typeface="Arial" panose="020B0604020202020204" pitchFamily="34" charset="0"/>
              <a:buChar char="•"/>
            </a:pPr>
            <a:r>
              <a:rPr lang="en-US" sz="2000" dirty="0"/>
              <a:t>ANA approved the Magnet Hospital Recognition Program for Excellence in Nursing Services (1990)</a:t>
            </a:r>
          </a:p>
          <a:p>
            <a:endParaRPr lang="en-US" sz="2000" dirty="0"/>
          </a:p>
          <a:p>
            <a:pPr marL="714375" lvl="1" indent="-257175">
              <a:buFont typeface="Arial" panose="020B0604020202020204" pitchFamily="34" charset="0"/>
              <a:buChar char="•"/>
            </a:pPr>
            <a:r>
              <a:rPr lang="en-US" sz="2000" dirty="0"/>
              <a:t>First hospital received Magnet status – University of Washington Medical Center (1997)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714375" lvl="1" indent="-257175">
              <a:buFont typeface="Arial" panose="020B0604020202020204" pitchFamily="34" charset="0"/>
              <a:buChar char="•"/>
            </a:pPr>
            <a:r>
              <a:rPr lang="en-US" sz="2000" dirty="0"/>
              <a:t>Today – 590 Magnet Hospitals</a:t>
            </a:r>
          </a:p>
          <a:p>
            <a:pPr marL="714375" lvl="1" indent="-257175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lvl="1"/>
            <a:r>
              <a:rPr lang="en-US" sz="2400" b="1" dirty="0"/>
              <a:t>American Nurses Credentialing Center incorporated</a:t>
            </a:r>
          </a:p>
          <a:p>
            <a:pPr marL="800100" lvl="2" indent="-342900">
              <a:buFont typeface="Arial"/>
              <a:buChar char="•"/>
            </a:pPr>
            <a:r>
              <a:rPr lang="en-US" sz="2000" dirty="0"/>
              <a:t>17 certifications available (4 are for nurse practitioners)</a:t>
            </a:r>
            <a:endParaRPr lang="en-US" sz="2000" b="1" dirty="0"/>
          </a:p>
          <a:p>
            <a:pPr marL="257175" indent="-257175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689340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66BE3-9C26-2145-5CCF-F52F20F18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The Practice Environment</a:t>
            </a:r>
            <a:endParaRPr lang="en-US" dirty="0"/>
          </a:p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E8D9EA-99A8-645C-432D-87F0E3874FAA}"/>
              </a:ext>
            </a:extLst>
          </p:cNvPr>
          <p:cNvSpPr txBox="1"/>
          <p:nvPr/>
        </p:nvSpPr>
        <p:spPr>
          <a:xfrm>
            <a:off x="1018496" y="1479777"/>
            <a:ext cx="7791906" cy="427809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b="1" dirty="0"/>
              <a:t>2000s</a:t>
            </a:r>
          </a:p>
          <a:p>
            <a:endParaRPr lang="en-US" sz="2800" b="1" dirty="0"/>
          </a:p>
          <a:p>
            <a:pPr lvl="1"/>
            <a:r>
              <a:rPr lang="en-US" sz="2400" b="1" i="1" dirty="0"/>
              <a:t>To Err is Human </a:t>
            </a:r>
            <a:r>
              <a:rPr lang="en-US" sz="2400" b="1" dirty="0"/>
              <a:t>(2000)</a:t>
            </a:r>
          </a:p>
          <a:p>
            <a:pPr marL="1371600" lvl="2" indent="-457200">
              <a:buFont typeface="Arial"/>
              <a:buChar char="•"/>
            </a:pPr>
            <a:r>
              <a:rPr lang="en-US" sz="2000" dirty="0"/>
              <a:t>Systems focus</a:t>
            </a:r>
          </a:p>
          <a:p>
            <a:pPr marL="1371600" lvl="2" indent="-457200">
              <a:buFont typeface="Arial"/>
              <a:buChar char="•"/>
            </a:pPr>
            <a:r>
              <a:rPr lang="en-US" sz="2000" dirty="0"/>
              <a:t>Just culture</a:t>
            </a:r>
          </a:p>
          <a:p>
            <a:pPr marL="1371600" lvl="2" indent="-457200">
              <a:buFont typeface="Arial"/>
              <a:buChar char="•"/>
            </a:pPr>
            <a:r>
              <a:rPr lang="en-US" sz="2000" dirty="0"/>
              <a:t>Learning from errors</a:t>
            </a:r>
          </a:p>
          <a:p>
            <a:pPr lvl="1"/>
            <a:endParaRPr lang="en-US" sz="2400" b="1" i="1" dirty="0"/>
          </a:p>
          <a:p>
            <a:pPr lvl="1"/>
            <a:r>
              <a:rPr lang="en-US" sz="2400" b="1" i="1" dirty="0"/>
              <a:t>The Future of Nursing: Leading Change, Advancing Health</a:t>
            </a:r>
            <a:r>
              <a:rPr lang="en-US" sz="2400" b="1" dirty="0"/>
              <a:t> (2011)</a:t>
            </a:r>
            <a:endParaRPr lang="en-US" dirty="0"/>
          </a:p>
          <a:p>
            <a:pPr marL="1257300" lvl="2" indent="-342900">
              <a:buFont typeface="Arial"/>
              <a:buChar char="•"/>
            </a:pPr>
            <a:r>
              <a:rPr lang="en-US" sz="2000" dirty="0"/>
              <a:t>Practice to the full extent of education and training</a:t>
            </a:r>
          </a:p>
          <a:p>
            <a:pPr marL="1257300" lvl="2" indent="-342900">
              <a:buFont typeface="Arial"/>
              <a:buChar char="•"/>
            </a:pPr>
            <a:r>
              <a:rPr lang="en-US" sz="2000" dirty="0"/>
              <a:t>Full partners, with physicians and other healthcare professionals, in redesigning health care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70649E-0ECD-65CD-4454-1F50E23A0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535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B757F-1B9E-61CB-CD7C-B9D38715A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754748"/>
          </a:xfrm>
        </p:spPr>
        <p:txBody>
          <a:bodyPr/>
          <a:lstStyle/>
          <a:p>
            <a:pPr algn="ctr"/>
            <a:r>
              <a:rPr lang="en-US" b="1"/>
              <a:t>Patient Care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0193138-FCA2-7882-CA13-6E70A87D1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0631-DA78-418E-A820-0C95979A5A42}" type="slidenum">
              <a:rPr lang="en-US" smtClean="0"/>
              <a:t>13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E84D7A-A514-CF88-3CCF-69B1D0759A43}"/>
              </a:ext>
            </a:extLst>
          </p:cNvPr>
          <p:cNvSpPr txBox="1"/>
          <p:nvPr/>
        </p:nvSpPr>
        <p:spPr>
          <a:xfrm>
            <a:off x="2579635" y="1841218"/>
            <a:ext cx="4909518" cy="440120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800" b="1" dirty="0"/>
              <a:t>Length of Stay</a:t>
            </a:r>
            <a:endParaRPr lang="en-US" dirty="0"/>
          </a:p>
          <a:p>
            <a:pPr marL="914400" lvl="1" indent="-457200">
              <a:buFont typeface="Arial"/>
              <a:buChar char="•"/>
            </a:pPr>
            <a:r>
              <a:rPr lang="en-US" sz="2800" dirty="0"/>
              <a:t>1979: 9.7 days</a:t>
            </a:r>
          </a:p>
          <a:p>
            <a:pPr marL="914400" lvl="1" indent="-457200">
              <a:buFont typeface="Arial"/>
              <a:buChar char="•"/>
            </a:pPr>
            <a:r>
              <a:rPr lang="en-US" sz="2800" dirty="0"/>
              <a:t>2018: 5.5 days</a:t>
            </a:r>
          </a:p>
          <a:p>
            <a:endParaRPr lang="en-US" sz="2800" dirty="0"/>
          </a:p>
          <a:p>
            <a:r>
              <a:rPr lang="en-US" sz="2800" b="1" dirty="0"/>
              <a:t>Pre-op admissions</a:t>
            </a:r>
            <a:endParaRPr lang="en-US" b="1" dirty="0"/>
          </a:p>
          <a:p>
            <a:pPr marL="914400" lvl="1" indent="-457200">
              <a:buFont typeface="Arial"/>
              <a:buChar char="•"/>
            </a:pPr>
            <a:r>
              <a:rPr lang="en-US" sz="2800" dirty="0"/>
              <a:t>1970s – Everyone!</a:t>
            </a:r>
          </a:p>
          <a:p>
            <a:pPr marL="914400" lvl="1" indent="-457200">
              <a:buFont typeface="Arial"/>
              <a:buChar char="•"/>
            </a:pPr>
            <a:r>
              <a:rPr lang="en-US" sz="2800" dirty="0"/>
              <a:t>Now – Rare</a:t>
            </a:r>
          </a:p>
          <a:p>
            <a:endParaRPr lang="en-US" sz="2800" b="1" dirty="0"/>
          </a:p>
          <a:p>
            <a:r>
              <a:rPr lang="en-US" sz="2800" b="1" dirty="0"/>
              <a:t>Same day surgery</a:t>
            </a:r>
          </a:p>
          <a:p>
            <a:pPr marL="914400" lvl="1" indent="-457200">
              <a:buFont typeface="Arial"/>
              <a:buChar char="•"/>
            </a:pP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37255825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FEF3D-CBEF-E9B6-8B2D-1BE5C9ADD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791033"/>
          </a:xfrm>
        </p:spPr>
        <p:txBody>
          <a:bodyPr/>
          <a:lstStyle/>
          <a:p>
            <a:pPr algn="ctr"/>
            <a:r>
              <a:rPr lang="en-US" b="1"/>
              <a:t>Professional Relationships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5C37DEF-4434-CF88-7A25-5186832E3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0631-DA78-418E-A820-0C95979A5A42}" type="slidenum">
              <a:rPr lang="en-US" smtClean="0"/>
              <a:t>14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4C86D7-183B-BC20-A118-F7F3E800A790}"/>
              </a:ext>
            </a:extLst>
          </p:cNvPr>
          <p:cNvSpPr txBox="1"/>
          <p:nvPr/>
        </p:nvSpPr>
        <p:spPr>
          <a:xfrm>
            <a:off x="2449285" y="2424792"/>
            <a:ext cx="5192484" cy="286232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Shared Governance</a:t>
            </a:r>
          </a:p>
          <a:p>
            <a:endParaRPr lang="en-US" sz="2400" dirty="0"/>
          </a:p>
          <a:p>
            <a:r>
              <a:rPr lang="en-US" sz="2800" dirty="0"/>
              <a:t>Teamwork</a:t>
            </a:r>
          </a:p>
          <a:p>
            <a:endParaRPr lang="en-US" sz="2400" dirty="0"/>
          </a:p>
          <a:p>
            <a:r>
              <a:rPr lang="en-US" sz="2800" dirty="0"/>
              <a:t>Interprofessional Practice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820241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E1E42-694E-F997-D4AA-7BF0878CF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858701"/>
          </a:xfrm>
        </p:spPr>
        <p:txBody>
          <a:bodyPr/>
          <a:lstStyle/>
          <a:p>
            <a:pPr algn="ctr"/>
            <a:r>
              <a:rPr lang="en-US" b="1"/>
              <a:t>New Diseases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56D2F98-FE37-1823-6DEE-90430F8B0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0631-DA78-418E-A820-0C95979A5A42}" type="slidenum">
              <a:rPr lang="en-US" smtClean="0"/>
              <a:t>15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D10E3B-0197-5E3C-4012-DCEDD6482383}"/>
              </a:ext>
            </a:extLst>
          </p:cNvPr>
          <p:cNvSpPr txBox="1"/>
          <p:nvPr/>
        </p:nvSpPr>
        <p:spPr>
          <a:xfrm>
            <a:off x="2185086" y="1657865"/>
            <a:ext cx="3165388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28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7D7174-CAB4-86AA-6217-7A873A831DE1}"/>
              </a:ext>
            </a:extLst>
          </p:cNvPr>
          <p:cNvSpPr txBox="1"/>
          <p:nvPr/>
        </p:nvSpPr>
        <p:spPr>
          <a:xfrm>
            <a:off x="1671638" y="1794102"/>
            <a:ext cx="6488563" cy="501675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 dirty="0"/>
              <a:t>1980s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/>
              <a:t>HIV/AIDS</a:t>
            </a:r>
          </a:p>
          <a:p>
            <a:pPr marL="1200150" lvl="2" indent="-285750">
              <a:buFont typeface="Arial"/>
              <a:buChar char="•"/>
            </a:pPr>
            <a:r>
              <a:rPr lang="en-US" sz="2400" dirty="0"/>
              <a:t>Universal precautions</a:t>
            </a:r>
          </a:p>
          <a:p>
            <a:pPr marL="1200150" lvl="2" indent="-285750">
              <a:buFont typeface="Arial"/>
              <a:buChar char="•"/>
            </a:pPr>
            <a:r>
              <a:rPr lang="en-US" sz="2400" dirty="0"/>
              <a:t>1999</a:t>
            </a:r>
            <a:r>
              <a:rPr lang="en-US" sz="2400" dirty="0">
                <a:ea typeface="+mn-lt"/>
                <a:cs typeface="+mn-lt"/>
              </a:rPr>
              <a:t> Needlestick Safety and Prevention Act</a:t>
            </a:r>
            <a:endParaRPr lang="en-US" sz="2400" dirty="0"/>
          </a:p>
          <a:p>
            <a:pPr marL="1200150" lvl="2" indent="-285750">
              <a:buFont typeface="Arial"/>
              <a:buChar char="•"/>
            </a:pPr>
            <a:r>
              <a:rPr lang="en-US" sz="2400" dirty="0"/>
              <a:t>Needle boxes and gloves in every room</a:t>
            </a:r>
          </a:p>
          <a:p>
            <a:pPr marL="0" lvl="1"/>
            <a:endParaRPr lang="en-US" sz="2400" dirty="0"/>
          </a:p>
          <a:p>
            <a:pPr marL="0" lvl="1"/>
            <a:r>
              <a:rPr lang="en-US" sz="2800" b="1" dirty="0"/>
              <a:t>2020s</a:t>
            </a:r>
          </a:p>
          <a:p>
            <a:pPr marL="800100" lvl="2" indent="-342900">
              <a:buFont typeface="Arial"/>
              <a:buChar char="•"/>
            </a:pPr>
            <a:r>
              <a:rPr lang="en-US" sz="2400" dirty="0"/>
              <a:t>Covid</a:t>
            </a:r>
            <a:endParaRPr lang="en-US" sz="2400" b="1" dirty="0"/>
          </a:p>
          <a:p>
            <a:pPr marL="914400" lvl="3"/>
            <a:endParaRPr lang="en-US" sz="2400" dirty="0"/>
          </a:p>
          <a:p>
            <a:pPr marL="285750" indent="-285750">
              <a:buFont typeface="Arial"/>
              <a:buChar char="•"/>
            </a:pPr>
            <a:endParaRPr lang="en-US" sz="2400" dirty="0"/>
          </a:p>
          <a:p>
            <a:pPr marL="285750" indent="-285750">
              <a:buFont typeface="Arial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886649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F0F90-BB8F-A5A3-8B33-59F7CC7B3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3700" y="624110"/>
            <a:ext cx="7692512" cy="691248"/>
          </a:xfrm>
        </p:spPr>
        <p:txBody>
          <a:bodyPr/>
          <a:lstStyle/>
          <a:p>
            <a:pPr algn="ctr"/>
            <a:r>
              <a:rPr lang="en-US" b="1" dirty="0"/>
              <a:t>New Ways of Testing and Treating </a:t>
            </a:r>
            <a:endParaRPr lang="en-US" b="1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BECA2F6-9F8F-ACD6-AC07-68BBC696A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0631-DA78-418E-A820-0C95979A5A42}" type="slidenum">
              <a:rPr lang="en-US" smtClean="0"/>
              <a:t>16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B36F18-86CF-DD93-7021-C503AE7ECA1B}"/>
              </a:ext>
            </a:extLst>
          </p:cNvPr>
          <p:cNvSpPr txBox="1"/>
          <p:nvPr/>
        </p:nvSpPr>
        <p:spPr>
          <a:xfrm>
            <a:off x="881745" y="1440997"/>
            <a:ext cx="8182650" cy="532453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 dirty="0"/>
              <a:t>A Revolution in Diabetes Management </a:t>
            </a:r>
            <a:endParaRPr lang="en-US" sz="2800" dirty="0"/>
          </a:p>
          <a:p>
            <a:endParaRPr lang="en-US" sz="2400" dirty="0"/>
          </a:p>
          <a:p>
            <a:r>
              <a:rPr lang="en-US" sz="2400" dirty="0"/>
              <a:t>Point of Care Testing – Glucometer</a:t>
            </a:r>
            <a:endParaRPr lang="en-US" dirty="0"/>
          </a:p>
          <a:p>
            <a:pPr marL="800100" lvl="1" indent="-342900">
              <a:buFont typeface="Arial"/>
              <a:buChar char="•"/>
            </a:pPr>
            <a:r>
              <a:rPr lang="en-US" sz="2000" dirty="0"/>
              <a:t>Prior to 1980s – urine dipstick; matched to color chart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/>
              <a:t>First tried in 1970s – poor accuracy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>
                <a:ea typeface="+mn-lt"/>
                <a:cs typeface="+mn-lt"/>
              </a:rPr>
              <a:t>1980 – the </a:t>
            </a:r>
            <a:r>
              <a:rPr lang="en-US" sz="2000" dirty="0" err="1">
                <a:ea typeface="+mn-lt"/>
                <a:cs typeface="+mn-lt"/>
              </a:rPr>
              <a:t>Dextrometer</a:t>
            </a:r>
            <a:r>
              <a:rPr lang="en-US" sz="2000" dirty="0">
                <a:ea typeface="+mn-lt"/>
                <a:cs typeface="+mn-lt"/>
              </a:rPr>
              <a:t> was launched; digital display</a:t>
            </a:r>
            <a:endParaRPr lang="en-US" sz="2000" dirty="0"/>
          </a:p>
          <a:p>
            <a:pPr marL="800100" lvl="1" indent="-342900">
              <a:buFont typeface="Arial"/>
              <a:buChar char="•"/>
            </a:pPr>
            <a:r>
              <a:rPr lang="en-US" sz="2000" dirty="0"/>
              <a:t>2004 – first effective real time continuous glucose monitoring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/>
              <a:t>2006 – first integrated insulin pump and sensor</a:t>
            </a:r>
          </a:p>
          <a:p>
            <a:pPr marL="800100" lvl="1" indent="-342900">
              <a:buFont typeface="Arial"/>
              <a:buChar char="•"/>
            </a:pPr>
            <a:endParaRPr lang="en-US" sz="2000" dirty="0"/>
          </a:p>
          <a:p>
            <a:r>
              <a:rPr lang="en-US" sz="2800" b="1" dirty="0"/>
              <a:t>Growth in hemodialysis</a:t>
            </a:r>
          </a:p>
          <a:p>
            <a:endParaRPr lang="en-US" sz="2400" dirty="0"/>
          </a:p>
          <a:p>
            <a:r>
              <a:rPr lang="en-US" sz="2400" dirty="0"/>
              <a:t>1972 Federal reimbursement for dialysis care for ESRD</a:t>
            </a:r>
            <a:endParaRPr lang="en-US" sz="2800" dirty="0"/>
          </a:p>
          <a:p>
            <a:r>
              <a:rPr lang="en-US" sz="2400" dirty="0"/>
              <a:t>2018 more than 550,000 people receiving hemodialysis</a:t>
            </a:r>
          </a:p>
        </p:txBody>
      </p:sp>
    </p:spTree>
    <p:extLst>
      <p:ext uri="{BB962C8B-B14F-4D97-AF65-F5344CB8AC3E}">
        <p14:creationId xmlns:p14="http://schemas.microsoft.com/office/powerpoint/2010/main" val="27268244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91C71-A3AE-FCF8-68C6-DB16EDE9F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New Words and Concepts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27A25D2-C765-8A13-6B01-39D50A0F95AF}"/>
              </a:ext>
            </a:extLst>
          </p:cNvPr>
          <p:cNvSpPr txBox="1"/>
          <p:nvPr/>
        </p:nvSpPr>
        <p:spPr>
          <a:xfrm>
            <a:off x="1978443" y="1484835"/>
            <a:ext cx="5341794" cy="48320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/>
              <a:t>Quality and Safety</a:t>
            </a:r>
          </a:p>
          <a:p>
            <a:r>
              <a:rPr lang="en-US" sz="2800"/>
              <a:t>Time Out</a:t>
            </a:r>
          </a:p>
          <a:p>
            <a:r>
              <a:rPr lang="en-US" sz="2800"/>
              <a:t>Huddle</a:t>
            </a:r>
          </a:p>
          <a:p>
            <a:r>
              <a:rPr lang="en-US" sz="2800"/>
              <a:t>Evidence Based Practice</a:t>
            </a:r>
          </a:p>
          <a:p>
            <a:r>
              <a:rPr lang="en-US" sz="2800"/>
              <a:t>Same Day Surgery</a:t>
            </a:r>
          </a:p>
          <a:p>
            <a:r>
              <a:rPr lang="en-US" sz="2800"/>
              <a:t>Teamwork</a:t>
            </a:r>
          </a:p>
          <a:p>
            <a:r>
              <a:rPr lang="en-US" sz="2800"/>
              <a:t>SBAR </a:t>
            </a:r>
          </a:p>
          <a:p>
            <a:r>
              <a:rPr lang="en-US" sz="2800"/>
              <a:t>Nursing Theory</a:t>
            </a:r>
          </a:p>
          <a:p>
            <a:r>
              <a:rPr lang="en-US" sz="2800"/>
              <a:t>Unit Dose</a:t>
            </a:r>
          </a:p>
          <a:p>
            <a:r>
              <a:rPr lang="en-US" sz="2800"/>
              <a:t>Pixus/Omnicell</a:t>
            </a:r>
          </a:p>
          <a:p>
            <a:r>
              <a:rPr lang="en-US" sz="2800"/>
              <a:t>High Fidelity Simulation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C12C2A-D7EE-FC91-7241-598B64C3E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1431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26C59-6A04-CFE4-703C-F37A46104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868999"/>
          </a:xfrm>
        </p:spPr>
        <p:txBody>
          <a:bodyPr/>
          <a:lstStyle/>
          <a:p>
            <a:pPr algn="ctr"/>
            <a:r>
              <a:rPr lang="en-US" b="1"/>
              <a:t>What's The Same?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B01C1A-871D-88AE-88EE-F17D0934D237}"/>
              </a:ext>
            </a:extLst>
          </p:cNvPr>
          <p:cNvSpPr txBox="1"/>
          <p:nvPr/>
        </p:nvSpPr>
        <p:spPr>
          <a:xfrm>
            <a:off x="1752289" y="2401992"/>
            <a:ext cx="5914489" cy="224676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/>
              <a:t>The passion for caring</a:t>
            </a:r>
            <a:endParaRPr lang="en-US" sz="2800"/>
          </a:p>
          <a:p>
            <a:pPr marL="457200" indent="-457200">
              <a:buFont typeface="Arial"/>
              <a:buChar char="•"/>
            </a:pPr>
            <a:endParaRPr lang="en-US" sz="2800" dirty="0"/>
          </a:p>
          <a:p>
            <a:pPr marL="457200" indent="-457200">
              <a:buFont typeface="Arial"/>
              <a:buChar char="•"/>
            </a:pPr>
            <a:r>
              <a:rPr lang="en-US" sz="2800" dirty="0"/>
              <a:t>Tired feet</a:t>
            </a:r>
            <a:endParaRPr lang="en-US" sz="2800"/>
          </a:p>
          <a:p>
            <a:pPr marL="457200" indent="-457200">
              <a:buFont typeface="Arial"/>
              <a:buChar char="•"/>
            </a:pPr>
            <a:endParaRPr lang="en-US" sz="2800" dirty="0"/>
          </a:p>
          <a:p>
            <a:pPr marL="457200" indent="-457200">
              <a:buFont typeface="Arial"/>
              <a:buChar char="•"/>
            </a:pPr>
            <a:r>
              <a:rPr lang="en-US" sz="2800" dirty="0"/>
              <a:t>Cyclical nursing shortages</a:t>
            </a:r>
            <a:endParaRPr lang="en-US" sz="28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59ED41-03C9-EE2D-03D7-F699DB2C3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761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278D8-0195-112E-59E4-4766FE483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0129" cy="781962"/>
          </a:xfrm>
        </p:spPr>
        <p:txBody>
          <a:bodyPr/>
          <a:lstStyle/>
          <a:p>
            <a:pPr algn="ctr"/>
            <a:r>
              <a:rPr lang="en-US" b="1"/>
              <a:t>Gone ... and Not Missed 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C02056-5180-9F74-64AE-7036E9794897}"/>
              </a:ext>
            </a:extLst>
          </p:cNvPr>
          <p:cNvSpPr txBox="1"/>
          <p:nvPr/>
        </p:nvSpPr>
        <p:spPr>
          <a:xfrm>
            <a:off x="1545092" y="1645104"/>
            <a:ext cx="6978421" cy="440120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800" dirty="0"/>
              <a:t>White uniforms, stockings and caps</a:t>
            </a:r>
          </a:p>
          <a:p>
            <a:pPr marL="342900" indent="-342900">
              <a:buFont typeface="Arial"/>
              <a:buChar char="•"/>
            </a:pPr>
            <a:r>
              <a:rPr lang="en-US" sz="2800" dirty="0"/>
              <a:t>Reusable suction catheters</a:t>
            </a:r>
          </a:p>
          <a:p>
            <a:pPr marL="342900" indent="-342900">
              <a:buFont typeface="Arial"/>
              <a:buChar char="•"/>
            </a:pPr>
            <a:r>
              <a:rPr lang="en-US" sz="2800" dirty="0"/>
              <a:t>Mercury thermometers</a:t>
            </a:r>
          </a:p>
          <a:p>
            <a:pPr marL="342900" indent="-342900">
              <a:buFont typeface="Arial"/>
              <a:buChar char="•"/>
            </a:pPr>
            <a:r>
              <a:rPr lang="en-US" sz="2800" dirty="0"/>
              <a:t>Counting narcotics</a:t>
            </a:r>
          </a:p>
          <a:p>
            <a:pPr marL="342900" indent="-342900">
              <a:buFont typeface="Arial"/>
              <a:buChar char="•"/>
            </a:pPr>
            <a:r>
              <a:rPr lang="en-US" sz="2800" dirty="0"/>
              <a:t>IM injections for pain medication</a:t>
            </a:r>
          </a:p>
          <a:p>
            <a:pPr marL="342900" indent="-342900">
              <a:buFont typeface="Arial"/>
              <a:buChar char="•"/>
            </a:pPr>
            <a:r>
              <a:rPr lang="en-US" sz="2800" dirty="0"/>
              <a:t>Overhead paging in hospitals</a:t>
            </a:r>
          </a:p>
          <a:p>
            <a:pPr marL="342900" indent="-342900">
              <a:buFont typeface="Arial"/>
              <a:buChar char="•"/>
            </a:pPr>
            <a:r>
              <a:rPr lang="en-US" sz="2800" dirty="0"/>
              <a:t>Paper charts</a:t>
            </a:r>
          </a:p>
          <a:p>
            <a:pPr marL="342900" indent="-342900">
              <a:buFont typeface="Arial"/>
              <a:buChar char="•"/>
            </a:pPr>
            <a:endParaRPr lang="en-US" sz="2800" dirty="0"/>
          </a:p>
          <a:p>
            <a:pPr marL="342900" indent="-342900">
              <a:buFont typeface="Arial"/>
              <a:buChar char="•"/>
            </a:pPr>
            <a:r>
              <a:rPr lang="en-US" sz="2800" dirty="0"/>
              <a:t>Gone and missed?</a:t>
            </a:r>
          </a:p>
          <a:p>
            <a:pPr marL="800100" lvl="1" indent="-342900">
              <a:buFont typeface="Arial"/>
              <a:buChar char="•"/>
            </a:pPr>
            <a:r>
              <a:rPr lang="en-US" sz="2800" dirty="0"/>
              <a:t>PM care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A1117E-6C35-3FD9-B646-7EBEA4F03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530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F978C-4964-5D5F-9821-F700C306B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719596"/>
          </a:xfrm>
        </p:spPr>
        <p:txBody>
          <a:bodyPr/>
          <a:lstStyle/>
          <a:p>
            <a:pPr algn="ctr"/>
            <a:r>
              <a:rPr lang="en-US" b="1"/>
              <a:t>Nursing Class of 1972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7A9A671-0497-7DE7-B8DD-EBA7544A7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0631-DA78-418E-A820-0C95979A5A42}" type="slidenum">
              <a:rPr lang="en-US" smtClean="0"/>
              <a:t>2</a:t>
            </a:fld>
            <a:endParaRPr lang="en-US"/>
          </a:p>
        </p:txBody>
      </p:sp>
      <p:pic>
        <p:nvPicPr>
          <p:cNvPr id="5" name="Picture 4" descr="A person in a white uniform&#10;&#10;Description automatically generated">
            <a:extLst>
              <a:ext uri="{FF2B5EF4-FFF2-40B4-BE49-F238E27FC236}">
                <a16:creationId xmlns:a16="http://schemas.microsoft.com/office/drawing/2014/main" id="{5CB115AA-48DF-6F34-36D6-8C18D04D64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3547" y="1643739"/>
            <a:ext cx="2938207" cy="396182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6815505-2D13-CDE3-E8D6-4EF73C3A647E}"/>
              </a:ext>
            </a:extLst>
          </p:cNvPr>
          <p:cNvSpPr txBox="1"/>
          <p:nvPr/>
        </p:nvSpPr>
        <p:spPr>
          <a:xfrm>
            <a:off x="4695570" y="2026509"/>
            <a:ext cx="4401061" cy="415498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 dirty="0"/>
              <a:t>95th commencement of the Buffalo General Hospital School of Nursing</a:t>
            </a:r>
            <a:endParaRPr lang="en-US" dirty="0"/>
          </a:p>
          <a:p>
            <a:r>
              <a:rPr lang="en-US" sz="2400" dirty="0"/>
              <a:t>     </a:t>
            </a:r>
            <a:endParaRPr lang="en-US" dirty="0"/>
          </a:p>
          <a:p>
            <a:pPr algn="ctr"/>
            <a:r>
              <a:rPr lang="en-US" sz="2400" dirty="0"/>
              <a:t>60 women and 1 man</a:t>
            </a:r>
            <a:endParaRPr lang="en-US" dirty="0"/>
          </a:p>
          <a:p>
            <a:pPr algn="ctr"/>
            <a:r>
              <a:rPr lang="en-US" sz="2000" dirty="0"/>
              <a:t>First man to graduate since 1967</a:t>
            </a:r>
          </a:p>
          <a:p>
            <a:endParaRPr lang="en-US" sz="2400"/>
          </a:p>
          <a:p>
            <a:r>
              <a:rPr lang="en-US" sz="2000" dirty="0"/>
              <a:t>The nursing school closed in 1987</a:t>
            </a:r>
          </a:p>
          <a:p>
            <a:endParaRPr lang="en-US" sz="2000" dirty="0"/>
          </a:p>
          <a:p>
            <a:r>
              <a:rPr lang="en-US" sz="2000" dirty="0"/>
              <a:t>Speaker: Dr Blackman</a:t>
            </a:r>
          </a:p>
          <a:p>
            <a:r>
              <a:rPr lang="en-US" sz="2000" dirty="0"/>
              <a:t>"The Changing Role of the Nurse in Health Care Today"</a:t>
            </a:r>
          </a:p>
        </p:txBody>
      </p:sp>
    </p:spTree>
    <p:extLst>
      <p:ext uri="{BB962C8B-B14F-4D97-AF65-F5344CB8AC3E}">
        <p14:creationId xmlns:p14="http://schemas.microsoft.com/office/powerpoint/2010/main" val="1625632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99585-46D7-7C35-E249-613A663F3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200" y="624110"/>
            <a:ext cx="6180986" cy="709390"/>
          </a:xfrm>
        </p:spPr>
        <p:txBody>
          <a:bodyPr/>
          <a:lstStyle/>
          <a:p>
            <a:pPr algn="ctr"/>
            <a:r>
              <a:rPr lang="en-US" b="1"/>
              <a:t>Can You Believe?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8BE8E92-3114-3930-36D6-FF17E76B7798}"/>
              </a:ext>
            </a:extLst>
          </p:cNvPr>
          <p:cNvSpPr txBox="1"/>
          <p:nvPr/>
        </p:nvSpPr>
        <p:spPr>
          <a:xfrm>
            <a:off x="1316492" y="2006373"/>
            <a:ext cx="6804929" cy="34163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Patients and staff smoked in the hospital</a:t>
            </a:r>
          </a:p>
          <a:p>
            <a:endParaRPr lang="en-US" sz="2400" dirty="0"/>
          </a:p>
          <a:p>
            <a:r>
              <a:rPr lang="en-US" sz="2400" dirty="0"/>
              <a:t>Cataract patients were on bedrest with sandbags next to their head to prevent movement</a:t>
            </a:r>
          </a:p>
          <a:p>
            <a:endParaRPr lang="en-US" sz="2400" dirty="0"/>
          </a:p>
          <a:p>
            <a:r>
              <a:rPr lang="en-US" sz="2400" dirty="0"/>
              <a:t>TPN run without a pump</a:t>
            </a:r>
          </a:p>
          <a:p>
            <a:endParaRPr lang="en-US" sz="2400" dirty="0"/>
          </a:p>
          <a:p>
            <a:r>
              <a:rPr lang="en-US" sz="2400" dirty="0"/>
              <a:t>Open wards with 15 to 30 patients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7C0A51-31B5-C9DC-B2D7-2EAE5F61C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199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80482-470D-1C53-FB75-57A484559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200" y="624110"/>
            <a:ext cx="5731950" cy="688980"/>
          </a:xfrm>
        </p:spPr>
        <p:txBody>
          <a:bodyPr/>
          <a:lstStyle/>
          <a:p>
            <a:pPr algn="ctr"/>
            <a:r>
              <a:rPr lang="en-US" b="1"/>
              <a:t>Today's Concerns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1E5800B-4769-3771-0BBE-0DE135DF72E2}"/>
              </a:ext>
            </a:extLst>
          </p:cNvPr>
          <p:cNvSpPr txBox="1"/>
          <p:nvPr/>
        </p:nvSpPr>
        <p:spPr>
          <a:xfrm>
            <a:off x="1238931" y="1898196"/>
            <a:ext cx="7907107" cy="415498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/>
              <a:t>Workplace safety</a:t>
            </a: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Emerging infectious diseases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Nurse (and other health care workers) burnout 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Entry into practice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Full practice authority for advanced practice nurses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Shortage of nursing faculty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Cultural humility/cultural competence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Workforce diversity</a:t>
            </a:r>
          </a:p>
          <a:p>
            <a:pPr marL="342900" indent="-342900">
              <a:buFont typeface="Arial"/>
              <a:buChar char="•"/>
            </a:pPr>
            <a:endParaRPr lang="en-US" sz="2400" dirty="0"/>
          </a:p>
          <a:p>
            <a:pPr marL="342900" indent="-342900">
              <a:buFont typeface="Arial"/>
              <a:buChar char="•"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FF0E80-99F9-B57A-E12C-7234C594B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1252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0C6FC-CE2D-C488-F797-9A5DC1DDA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587" y="1045948"/>
            <a:ext cx="8310736" cy="797807"/>
          </a:xfrm>
        </p:spPr>
        <p:txBody>
          <a:bodyPr>
            <a:normAutofit/>
          </a:bodyPr>
          <a:lstStyle/>
          <a:p>
            <a:pPr algn="ctr"/>
            <a:r>
              <a:rPr lang="en-US" b="1"/>
              <a:t>What Will the Future Bring?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79DD4AC-AEF3-48E6-DC88-632A26B7E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0631-DA78-418E-A820-0C95979A5A42}" type="slidenum">
              <a:rPr lang="en-US" smtClean="0"/>
              <a:t>22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9D1A2B-54FD-4ACC-0F14-7FB9A9926D2D}"/>
              </a:ext>
            </a:extLst>
          </p:cNvPr>
          <p:cNvSpPr txBox="1"/>
          <p:nvPr/>
        </p:nvSpPr>
        <p:spPr>
          <a:xfrm>
            <a:off x="1172239" y="2061387"/>
            <a:ext cx="7687340" cy="38164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Entry into practice at the baccalaureate level for RNs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Full practice authority for all advanced practice nurses in all states</a:t>
            </a:r>
          </a:p>
          <a:p>
            <a:endParaRPr lang="en-US" sz="21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Safer workplace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100"/>
          </a:p>
          <a:p>
            <a:r>
              <a:rPr lang="en-US" sz="2800" dirty="0"/>
              <a:t>What changes would you like to see in the next 50 years?</a:t>
            </a:r>
          </a:p>
        </p:txBody>
      </p:sp>
    </p:spTree>
    <p:extLst>
      <p:ext uri="{BB962C8B-B14F-4D97-AF65-F5344CB8AC3E}">
        <p14:creationId xmlns:p14="http://schemas.microsoft.com/office/powerpoint/2010/main" val="26625524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BBCFA4C-9028-E7ED-9266-8053FAA1B0C8}"/>
              </a:ext>
            </a:extLst>
          </p:cNvPr>
          <p:cNvSpPr txBox="1"/>
          <p:nvPr/>
        </p:nvSpPr>
        <p:spPr>
          <a:xfrm>
            <a:off x="3172278" y="4263345"/>
            <a:ext cx="5519055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/>
              <a:t>References available on request</a:t>
            </a:r>
          </a:p>
          <a:p>
            <a:endParaRPr lang="en-US" sz="2400"/>
          </a:p>
          <a:p>
            <a:r>
              <a:rPr lang="en-US" sz="2400"/>
              <a:t>slarocco0603@curry.edu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D8BF2FD-3B8C-540A-95E7-09A264245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562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C3C95-1BBD-BF8B-BF57-115A8E67E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63" y="532442"/>
            <a:ext cx="7497250" cy="1271661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What’s New in 1972</a:t>
            </a:r>
            <a:br>
              <a:rPr lang="en-US" b="1" dirty="0"/>
            </a:br>
            <a:r>
              <a:rPr lang="en-US" sz="2800" dirty="0"/>
              <a:t>(American Journal of Nursing 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D681C67-D664-970E-B4C8-E983EA2FF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0631-DA78-418E-A820-0C95979A5A42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9A5B41B-76A3-3F29-541D-1E31FD8C63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6749" y="1877104"/>
            <a:ext cx="1993106" cy="14859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2562EC6-420B-7CFC-86A1-1906ED33377D}"/>
              </a:ext>
            </a:extLst>
          </p:cNvPr>
          <p:cNvSpPr txBox="1"/>
          <p:nvPr/>
        </p:nvSpPr>
        <p:spPr>
          <a:xfrm>
            <a:off x="3927612" y="2369941"/>
            <a:ext cx="3944399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b="1" dirty="0"/>
              <a:t>Equipment </a:t>
            </a:r>
            <a:endParaRPr lang="en-US" sz="2400" b="1"/>
          </a:p>
          <a:p>
            <a:r>
              <a:rPr lang="en-US" sz="1800" dirty="0"/>
              <a:t>Electronic Sphygmomanometer</a:t>
            </a:r>
            <a:r>
              <a:rPr lang="en-US" dirty="0"/>
              <a:t> </a:t>
            </a:r>
            <a:endParaRPr lang="en-US" sz="1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35AA302-112C-0A7E-3D6C-473F48D0B15D}"/>
              </a:ext>
            </a:extLst>
          </p:cNvPr>
          <p:cNvSpPr txBox="1"/>
          <p:nvPr/>
        </p:nvSpPr>
        <p:spPr>
          <a:xfrm>
            <a:off x="1455693" y="3746591"/>
            <a:ext cx="6944001" cy="198515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b="1" dirty="0"/>
              <a:t>Books of the Year</a:t>
            </a:r>
            <a:r>
              <a:rPr lang="en-US" sz="2100" b="1" dirty="0"/>
              <a:t>  </a:t>
            </a:r>
            <a:r>
              <a:rPr lang="en-US" sz="1800" i="1" dirty="0"/>
              <a:t>The Quality of Mercy: A Report on the Critical Condition of Hospital and Medical Care in America </a:t>
            </a:r>
            <a:r>
              <a:rPr lang="en-US" sz="1800" dirty="0"/>
              <a:t>by Selig Greenberg</a:t>
            </a:r>
          </a:p>
          <a:p>
            <a:endParaRPr lang="en-US" sz="2100"/>
          </a:p>
          <a:p>
            <a:r>
              <a:rPr lang="en-US" sz="2400" b="1" dirty="0"/>
              <a:t>News Item </a:t>
            </a:r>
          </a:p>
          <a:p>
            <a:r>
              <a:rPr lang="en-US" sz="1800" dirty="0"/>
              <a:t>Nursing Students Sponsor their First Conference on Legislation</a:t>
            </a:r>
          </a:p>
        </p:txBody>
      </p:sp>
    </p:spTree>
    <p:extLst>
      <p:ext uri="{BB962C8B-B14F-4D97-AF65-F5344CB8AC3E}">
        <p14:creationId xmlns:p14="http://schemas.microsoft.com/office/powerpoint/2010/main" val="3056384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ACBE0-9571-B7A6-2DE6-06650F177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3201" y="624110"/>
            <a:ext cx="7639523" cy="1280890"/>
          </a:xfrm>
        </p:spPr>
        <p:txBody>
          <a:bodyPr/>
          <a:lstStyle/>
          <a:p>
            <a:pPr algn="ctr"/>
            <a:r>
              <a:rPr lang="en-US" b="1"/>
              <a:t>Nurse Recruitment  (circa 1972)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18B9FD2-B77B-5820-8502-F06DB5900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0631-DA78-418E-A820-0C95979A5A42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A0AA59F-C850-4D78-F20D-7A43BA1218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0641" y="1363348"/>
            <a:ext cx="7365530" cy="6404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499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C7F3E-E530-BEFC-527D-057136677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173" y="624110"/>
            <a:ext cx="7855767" cy="858701"/>
          </a:xfrm>
        </p:spPr>
        <p:txBody>
          <a:bodyPr/>
          <a:lstStyle/>
          <a:p>
            <a:r>
              <a:rPr lang="en-US" b="1"/>
              <a:t>ANA Position on Nursing Education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5ED34C8-6EC4-5169-80CB-6786C282E8D5}"/>
              </a:ext>
            </a:extLst>
          </p:cNvPr>
          <p:cNvSpPr txBox="1"/>
          <p:nvPr/>
        </p:nvSpPr>
        <p:spPr>
          <a:xfrm>
            <a:off x="2150075" y="2879124"/>
            <a:ext cx="2743199" cy="365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691A01-DB9E-1BD6-79A4-0F602FF0DC4F}"/>
              </a:ext>
            </a:extLst>
          </p:cNvPr>
          <p:cNvSpPr txBox="1"/>
          <p:nvPr/>
        </p:nvSpPr>
        <p:spPr>
          <a:xfrm>
            <a:off x="1182130" y="1398373"/>
            <a:ext cx="7304901" cy="467820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i="1"/>
              <a:t>American Nurses Association’s First Position on Education for Nursing</a:t>
            </a:r>
            <a:r>
              <a:rPr lang="en-US" sz="2000"/>
              <a:t>, published in December 1965 </a:t>
            </a:r>
          </a:p>
          <a:p>
            <a:endParaRPr lang="en-US" sz="2000"/>
          </a:p>
          <a:p>
            <a:pPr marL="742950" lvl="1" indent="-285750">
              <a:buFont typeface="Arial"/>
              <a:buChar char="•"/>
            </a:pPr>
            <a:r>
              <a:rPr lang="en-US" sz="2000"/>
              <a:t>“Education for those who work in nursing should take place in institutions of learning within the general system of education” </a:t>
            </a:r>
          </a:p>
          <a:p>
            <a:pPr lvl="1"/>
            <a:endParaRPr lang="en-US" sz="2000"/>
          </a:p>
          <a:p>
            <a:pPr marL="742950" lvl="1" indent="-285750">
              <a:buFont typeface="Arial"/>
              <a:buChar char="•"/>
            </a:pPr>
            <a:r>
              <a:rPr lang="en-US" sz="2000"/>
              <a:t> “…minimum preparation for beginning technical nursing practice at the present time should be associate degree education in nursing”</a:t>
            </a:r>
          </a:p>
          <a:p>
            <a:pPr lvl="1"/>
            <a:endParaRPr lang="en-US" sz="2000"/>
          </a:p>
          <a:p>
            <a:pPr marL="742950" lvl="1" indent="-285750">
              <a:buFont typeface="Arial"/>
              <a:buChar char="•"/>
            </a:pPr>
            <a:r>
              <a:rPr lang="en-US" sz="2000"/>
              <a:t>“…minimum preparation for beginning professional nursing practice at the present time should be baccalaureate degree education in nursing” </a:t>
            </a:r>
          </a:p>
          <a:p>
            <a:pPr marL="742950" lvl="1" indent="-285750">
              <a:buFont typeface="Arial"/>
              <a:buChar char="•"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83B0A1-0BD1-8836-8370-178EE1C63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326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78A3A-6644-A707-9EB9-C452EEE04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745431"/>
          </a:xfrm>
        </p:spPr>
        <p:txBody>
          <a:bodyPr/>
          <a:lstStyle/>
          <a:p>
            <a:pPr algn="ctr"/>
            <a:r>
              <a:rPr lang="en-US" b="1"/>
              <a:t>Nursing Education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9042DBA-893B-A030-D7E4-758A3D312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0631-DA78-418E-A820-0C95979A5A42}" type="slidenum">
              <a:rPr lang="en-US" smtClean="0"/>
              <a:t>6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03D23D5-26EC-183B-06F5-B7F7E4E7577F}"/>
              </a:ext>
            </a:extLst>
          </p:cNvPr>
          <p:cNvSpPr txBox="1"/>
          <p:nvPr/>
        </p:nvSpPr>
        <p:spPr>
          <a:xfrm>
            <a:off x="1802266" y="1536519"/>
            <a:ext cx="6686233" cy="5146754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r>
              <a:rPr lang="en-US" sz="2000" b="1" dirty="0"/>
              <a:t>Hospital Based Schools of Nursing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/>
              <a:t>many closed in the 1980s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/>
              <a:t>1 in Massachusetts in 2023</a:t>
            </a:r>
          </a:p>
          <a:p>
            <a:endParaRPr lang="en-US" sz="2000"/>
          </a:p>
          <a:p>
            <a:r>
              <a:rPr lang="en-US" sz="2000" b="1" dirty="0"/>
              <a:t>Associate Degree Programs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/>
              <a:t>started in 1952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/>
              <a:t>proliferation in the 1970s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/>
              <a:t>19 in Massachusetts in 2023</a:t>
            </a:r>
          </a:p>
          <a:p>
            <a:pPr marL="800100" lvl="1" indent="-342900">
              <a:buFont typeface="Arial"/>
              <a:buChar char="•"/>
            </a:pPr>
            <a:endParaRPr lang="en-US" sz="2000"/>
          </a:p>
          <a:p>
            <a:pPr marL="0" lvl="1"/>
            <a:r>
              <a:rPr lang="en-US" sz="2000" b="1" dirty="0"/>
              <a:t>Baccalaureate Degree Programs</a:t>
            </a:r>
          </a:p>
          <a:p>
            <a:pPr marL="800100" lvl="2" indent="-342900">
              <a:buFont typeface="Arial"/>
              <a:buChar char="•"/>
            </a:pPr>
            <a:r>
              <a:rPr lang="en-US" sz="2000" dirty="0"/>
              <a:t>first prelicensure program in Massachusetts at Boston University (1948; closed in 1988)</a:t>
            </a:r>
            <a:endParaRPr lang="en-US" sz="2000" b="1" dirty="0"/>
          </a:p>
          <a:p>
            <a:pPr marL="800100" lvl="1" indent="-342900">
              <a:buFont typeface="Arial"/>
              <a:buChar char="•"/>
            </a:pPr>
            <a:r>
              <a:rPr lang="en-US" sz="2000" dirty="0"/>
              <a:t>25 in Massachusetts in 2023</a:t>
            </a:r>
            <a:endParaRPr lang="en-US" sz="2000" b="1" dirty="0"/>
          </a:p>
          <a:p>
            <a:endParaRPr lang="en-US" sz="2000"/>
          </a:p>
          <a:p>
            <a:r>
              <a:rPr lang="en-US" sz="2000" b="1" dirty="0"/>
              <a:t>Direct Entry Master's Degree Programs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/>
              <a:t>7 in Massachusetts in 2023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858268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7CB4D-8BBF-BF76-ACC7-203CF95E7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652756"/>
          </a:xfrm>
        </p:spPr>
        <p:txBody>
          <a:bodyPr/>
          <a:lstStyle/>
          <a:p>
            <a:pPr algn="ctr"/>
            <a:r>
              <a:rPr lang="en-US" b="1"/>
              <a:t>Nursing Education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DC7EC3-A820-B5F3-F8CB-CAAE655823D9}"/>
              </a:ext>
            </a:extLst>
          </p:cNvPr>
          <p:cNvSpPr txBox="1"/>
          <p:nvPr/>
        </p:nvSpPr>
        <p:spPr>
          <a:xfrm>
            <a:off x="1829812" y="1580120"/>
            <a:ext cx="3027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 b="1">
              <a:ea typeface="+mn-lt"/>
              <a:cs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CA2B62-460C-F903-6878-A10ABCC3C381}"/>
              </a:ext>
            </a:extLst>
          </p:cNvPr>
          <p:cNvSpPr txBox="1"/>
          <p:nvPr/>
        </p:nvSpPr>
        <p:spPr>
          <a:xfrm>
            <a:off x="1659392" y="1338945"/>
            <a:ext cx="6590617" cy="40934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/>
            <a:r>
              <a:rPr lang="en-US" sz="2000" b="1" dirty="0"/>
              <a:t>RN to BS Programs</a:t>
            </a:r>
            <a:endParaRPr lang="en-US" sz="2000" dirty="0"/>
          </a:p>
          <a:p>
            <a:pPr marL="742950" lvl="1" indent="-285750">
              <a:buFont typeface="Arial,Sans-Serif"/>
              <a:buChar char="•"/>
            </a:pPr>
            <a:r>
              <a:rPr lang="en-US" sz="2000" dirty="0"/>
              <a:t>Online</a:t>
            </a:r>
          </a:p>
          <a:p>
            <a:pPr marL="742950" lvl="1" indent="-285750">
              <a:buFont typeface="Arial,Sans-Serif"/>
              <a:buChar char="•"/>
            </a:pPr>
            <a:r>
              <a:rPr lang="en-US" sz="2000" dirty="0"/>
              <a:t>Hybrid</a:t>
            </a:r>
          </a:p>
          <a:p>
            <a:pPr marL="742950" lvl="1" indent="-285750">
              <a:buFont typeface="Arial,Sans-Serif"/>
              <a:buChar char="•"/>
            </a:pPr>
            <a:r>
              <a:rPr lang="en-US" sz="2000" dirty="0"/>
              <a:t>In person</a:t>
            </a:r>
          </a:p>
          <a:p>
            <a:pPr marL="742950" lvl="1" indent="-285750">
              <a:buFont typeface="Arial,Sans-Serif"/>
              <a:buChar char="•"/>
            </a:pPr>
            <a:endParaRPr lang="en-US" sz="2000" dirty="0"/>
          </a:p>
          <a:p>
            <a:pPr marL="0" lvl="1"/>
            <a:r>
              <a:rPr lang="en-US" sz="2000" b="1" dirty="0"/>
              <a:t>Accelerated Second Degree Programs</a:t>
            </a:r>
            <a:endParaRPr lang="en-US" sz="2000" dirty="0"/>
          </a:p>
          <a:p>
            <a:pPr marL="800100" lvl="2" indent="-342900">
              <a:buFont typeface="Arial"/>
              <a:buChar char="•"/>
            </a:pPr>
            <a:r>
              <a:rPr lang="en-US" sz="2000" dirty="0"/>
              <a:t>Rapid growth in programs in the early 2000s</a:t>
            </a:r>
          </a:p>
          <a:p>
            <a:pPr marL="0" lvl="1"/>
            <a:endParaRPr lang="en-US" sz="2000" b="1" dirty="0"/>
          </a:p>
          <a:p>
            <a:pPr marL="0" lvl="1"/>
            <a:r>
              <a:rPr lang="en-US" sz="2000" b="1" dirty="0"/>
              <a:t>2022 NCLEX Test Takers</a:t>
            </a:r>
            <a:endParaRPr lang="en-US" sz="2000" dirty="0"/>
          </a:p>
          <a:p>
            <a:pPr marL="0" lvl="1"/>
            <a:r>
              <a:rPr lang="en-US" sz="2000" b="1" dirty="0"/>
              <a:t>     Diploma:   2,195</a:t>
            </a:r>
          </a:p>
          <a:p>
            <a:pPr marL="0" lvl="1"/>
            <a:r>
              <a:rPr lang="en-US" sz="2000" b="1" dirty="0"/>
              <a:t>     BS:            98,942</a:t>
            </a:r>
          </a:p>
          <a:p>
            <a:pPr marL="0" lvl="1"/>
            <a:r>
              <a:rPr lang="en-US" sz="2000" b="1" dirty="0"/>
              <a:t>     AS:            85,750</a:t>
            </a:r>
          </a:p>
          <a:p>
            <a:pPr marL="0" lvl="1"/>
            <a:r>
              <a:rPr lang="en-US" sz="2000" b="1" dirty="0"/>
              <a:t>     Other:         1,118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78F6EB-1998-0ADA-B6A5-E4A7379C9495}"/>
              </a:ext>
            </a:extLst>
          </p:cNvPr>
          <p:cNvSpPr txBox="1"/>
          <p:nvPr/>
        </p:nvSpPr>
        <p:spPr>
          <a:xfrm>
            <a:off x="5078188" y="5247086"/>
            <a:ext cx="3273875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lvl="1"/>
            <a:r>
              <a:rPr lang="en-US" b="1" dirty="0"/>
              <a:t>Boston College Tuition</a:t>
            </a:r>
            <a:endParaRPr lang="en-US" dirty="0"/>
          </a:p>
          <a:p>
            <a:r>
              <a:rPr lang="en-US" dirty="0"/>
              <a:t>   1975-76               2023-24</a:t>
            </a:r>
          </a:p>
          <a:p>
            <a:r>
              <a:rPr lang="en-US" dirty="0"/>
              <a:t>     $2,800                $64,176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AF468C-9FDF-CB9A-A814-FF92B4371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90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E4A67-1DE4-9839-5869-E85914BA5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745431"/>
          </a:xfrm>
        </p:spPr>
        <p:txBody>
          <a:bodyPr/>
          <a:lstStyle/>
          <a:p>
            <a:pPr algn="ctr"/>
            <a:r>
              <a:rPr lang="en-US" b="1"/>
              <a:t>Nursing Demographics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D13D62-E5E8-3B6A-A679-34B03FD95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0631-DA78-418E-A820-0C95979A5A42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1C7E473-103A-5B99-D63A-DC1E1EE220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022933"/>
              </p:ext>
            </p:extLst>
          </p:nvPr>
        </p:nvGraphicFramePr>
        <p:xfrm>
          <a:off x="1643062" y="1643062"/>
          <a:ext cx="6897392" cy="40279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5897">
                  <a:extLst>
                    <a:ext uri="{9D8B030D-6E8A-4147-A177-3AD203B41FA5}">
                      <a16:colId xmlns:a16="http://schemas.microsoft.com/office/drawing/2014/main" val="3068661589"/>
                    </a:ext>
                  </a:extLst>
                </a:gridCol>
                <a:gridCol w="2292630">
                  <a:extLst>
                    <a:ext uri="{9D8B030D-6E8A-4147-A177-3AD203B41FA5}">
                      <a16:colId xmlns:a16="http://schemas.microsoft.com/office/drawing/2014/main" val="3676570887"/>
                    </a:ext>
                  </a:extLst>
                </a:gridCol>
                <a:gridCol w="2038865">
                  <a:extLst>
                    <a:ext uri="{9D8B030D-6E8A-4147-A177-3AD203B41FA5}">
                      <a16:colId xmlns:a16="http://schemas.microsoft.com/office/drawing/2014/main" val="303060912"/>
                    </a:ext>
                  </a:extLst>
                </a:gridCol>
              </a:tblGrid>
              <a:tr h="94067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1972 employed 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N = 794,979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2018 employed N = 3,245,080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7039514"/>
                  </a:ext>
                </a:extLst>
              </a:tr>
              <a:tr h="735653">
                <a:tc>
                  <a:txBody>
                    <a:bodyPr/>
                    <a:lstStyle/>
                    <a:p>
                      <a:r>
                        <a:rPr lang="en-US" dirty="0"/>
                        <a:t>Median age of employed nurses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45.6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05367865"/>
                  </a:ext>
                </a:extLst>
              </a:tr>
              <a:tr h="1302463">
                <a:tc>
                  <a:txBody>
                    <a:bodyPr/>
                    <a:lstStyle/>
                    <a:p>
                      <a:r>
                        <a:rPr lang="en-US" dirty="0"/>
                        <a:t>Highest education of employed  nurses (1972) or all nurses (2018)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MS            2.3%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BS            12.3%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Diploma  76%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AS             5.4%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MS            13.9%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BS             44.6%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Diploma    6.4%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AS             29.6%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7055618"/>
                  </a:ext>
                </a:extLst>
              </a:tr>
              <a:tr h="530634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Male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/>
                        <a:t>1.4%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/>
                        <a:t>10%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63722873"/>
                  </a:ext>
                </a:extLst>
              </a:tr>
              <a:tr h="518574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Race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/>
                        <a:t>White 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/>
                        <a:t>White 73%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04397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8825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A3947-8B8F-BA41-5E6C-EAE7BC8B5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200" y="624110"/>
            <a:ext cx="6578903" cy="707644"/>
          </a:xfrm>
        </p:spPr>
        <p:txBody>
          <a:bodyPr/>
          <a:lstStyle/>
          <a:p>
            <a:pPr algn="ctr"/>
            <a:r>
              <a:rPr lang="en-US" b="1"/>
              <a:t>Licensure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34CB84-C192-E7AF-F624-BCE895574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0631-DA78-418E-A820-0C95979A5A42}" type="slidenum">
              <a:rPr lang="en-US" smtClean="0"/>
              <a:t>9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E56B58-7A12-A499-2F8C-FD4665B198CF}"/>
              </a:ext>
            </a:extLst>
          </p:cNvPr>
          <p:cNvSpPr txBox="1"/>
          <p:nvPr/>
        </p:nvSpPr>
        <p:spPr>
          <a:xfrm>
            <a:off x="1371632" y="1674936"/>
            <a:ext cx="7147817" cy="440120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dirty="0"/>
              <a:t>1972 </a:t>
            </a:r>
            <a:r>
              <a:rPr lang="en" sz="2400" dirty="0">
                <a:ea typeface="+mn-lt"/>
                <a:cs typeface="+mn-lt"/>
              </a:rPr>
              <a:t>State Board Test Pool Examination</a:t>
            </a:r>
            <a:r>
              <a:rPr lang="en" sz="2400" dirty="0"/>
              <a:t> </a:t>
            </a:r>
            <a:endParaRPr lang="en-US" dirty="0"/>
          </a:p>
          <a:p>
            <a:pPr marL="800100" lvl="1" indent="-342900">
              <a:buFont typeface="Arial"/>
              <a:buChar char="•"/>
            </a:pPr>
            <a:r>
              <a:rPr lang="en" sz="2000" dirty="0"/>
              <a:t>"the boards"</a:t>
            </a:r>
            <a:r>
              <a:rPr lang="en-US" sz="2000" dirty="0"/>
              <a:t> </a:t>
            </a:r>
          </a:p>
          <a:p>
            <a:pPr marL="914400" lvl="1" indent="-457200">
              <a:buFont typeface="Arial"/>
              <a:buChar char="•"/>
            </a:pPr>
            <a:r>
              <a:rPr lang="en-US" sz="2000" dirty="0"/>
              <a:t>two days of exams; five sections</a:t>
            </a:r>
          </a:p>
          <a:p>
            <a:pPr lvl="1"/>
            <a:endParaRPr lang="en-US" sz="2000" dirty="0"/>
          </a:p>
          <a:p>
            <a:pPr marL="0" lvl="1"/>
            <a:r>
              <a:rPr lang="en-US" sz="2400" dirty="0"/>
              <a:t>1982 National Council Licensure Exam (NCLEX)</a:t>
            </a:r>
          </a:p>
          <a:p>
            <a:endParaRPr lang="en-US" sz="2400" dirty="0"/>
          </a:p>
          <a:p>
            <a:r>
              <a:rPr lang="en-US" sz="2400" dirty="0"/>
              <a:t>1994 Computer Adaptive Testing (CAT) 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/>
              <a:t>more than 6 million have taken CAT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/>
              <a:t>first health care organization to use CAT for licensure</a:t>
            </a:r>
            <a:endParaRPr lang="en-US" dirty="0"/>
          </a:p>
          <a:p>
            <a:pPr marL="800100" lvl="1" indent="-342900">
              <a:buFont typeface="Arial"/>
              <a:buChar char="•"/>
            </a:pPr>
            <a:endParaRPr lang="en-US" sz="2000" dirty="0"/>
          </a:p>
          <a:p>
            <a:pPr marL="0" lvl="1"/>
            <a:r>
              <a:rPr lang="en-US" sz="2400" dirty="0"/>
              <a:t>1999 Licensure Compact started </a:t>
            </a:r>
          </a:p>
          <a:p>
            <a:pPr lvl="2" indent="-457200">
              <a:buFont typeface="Arial"/>
              <a:buChar char="•"/>
            </a:pPr>
            <a:r>
              <a:rPr lang="en-US" sz="2000" dirty="0"/>
              <a:t>now 41 states participate</a:t>
            </a:r>
          </a:p>
        </p:txBody>
      </p:sp>
    </p:spTree>
    <p:extLst>
      <p:ext uri="{BB962C8B-B14F-4D97-AF65-F5344CB8AC3E}">
        <p14:creationId xmlns:p14="http://schemas.microsoft.com/office/powerpoint/2010/main" val="75186742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Application>Microsoft Office PowerPoint</Application>
  <PresentationFormat>On-screen Show (4:3)</PresentationFormat>
  <Slides>23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Wisp</vt:lpstr>
      <vt:lpstr>Fifty Years in Nursing: A Personal Reflection  Susan A LaRocco PhD MBA RN FNAP</vt:lpstr>
      <vt:lpstr>Nursing Class of 1972</vt:lpstr>
      <vt:lpstr>What’s New in 1972 (American Journal of Nursing )</vt:lpstr>
      <vt:lpstr>Nurse Recruitment  (circa 1972)</vt:lpstr>
      <vt:lpstr>ANA Position on Nursing Education</vt:lpstr>
      <vt:lpstr>Nursing Education</vt:lpstr>
      <vt:lpstr>Nursing Education</vt:lpstr>
      <vt:lpstr>Nursing Demographics</vt:lpstr>
      <vt:lpstr>Licensure</vt:lpstr>
      <vt:lpstr>The Practice Environment</vt:lpstr>
      <vt:lpstr>The Practice Environment</vt:lpstr>
      <vt:lpstr>The Practice Environment </vt:lpstr>
      <vt:lpstr>Patient Care</vt:lpstr>
      <vt:lpstr>Professional Relationships</vt:lpstr>
      <vt:lpstr>New Diseases</vt:lpstr>
      <vt:lpstr>New Ways of Testing and Treating </vt:lpstr>
      <vt:lpstr>New Words and Concepts</vt:lpstr>
      <vt:lpstr>What's The Same?</vt:lpstr>
      <vt:lpstr>Gone ... and Not Missed </vt:lpstr>
      <vt:lpstr>Can You Believe?</vt:lpstr>
      <vt:lpstr>Today's Concerns</vt:lpstr>
      <vt:lpstr>What Will the Future Bring?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Reflections on a Nursing Career  Susan A LaRocco PhD MBA RN FNAP</dc:title>
  <dc:creator>Susan LaRocco</dc:creator>
  <cp:revision>566</cp:revision>
  <dcterms:created xsi:type="dcterms:W3CDTF">2023-07-24T18:09:30Z</dcterms:created>
  <dcterms:modified xsi:type="dcterms:W3CDTF">2023-09-18T01:01:06Z</dcterms:modified>
</cp:coreProperties>
</file>